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1"/>
  </p:notesMasterIdLst>
  <p:sldIdLst>
    <p:sldId id="256" r:id="rId2"/>
    <p:sldId id="709" r:id="rId3"/>
    <p:sldId id="710" r:id="rId4"/>
    <p:sldId id="716" r:id="rId5"/>
    <p:sldId id="717" r:id="rId6"/>
    <p:sldId id="711" r:id="rId7"/>
    <p:sldId id="712" r:id="rId8"/>
    <p:sldId id="714" r:id="rId9"/>
    <p:sldId id="713" r:id="rId10"/>
    <p:sldId id="715" r:id="rId11"/>
    <p:sldId id="719" r:id="rId12"/>
    <p:sldId id="721" r:id="rId13"/>
    <p:sldId id="720" r:id="rId14"/>
    <p:sldId id="722" r:id="rId15"/>
    <p:sldId id="723" r:id="rId16"/>
    <p:sldId id="724" r:id="rId17"/>
    <p:sldId id="726" r:id="rId18"/>
    <p:sldId id="725" r:id="rId19"/>
    <p:sldId id="7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/>
    <p:restoredTop sz="87707"/>
  </p:normalViewPr>
  <p:slideViewPr>
    <p:cSldViewPr snapToObjects="1">
      <p:cViewPr varScale="1">
        <p:scale>
          <a:sx n="89" d="100"/>
          <a:sy n="89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99392BF3-12F8-2D4B-A41D-27C0371A2C10}"/>
    <pc:docChg chg="custSel modSld">
      <pc:chgData name="Tom Ristenpart" userId="44426604_tp_dropbox" providerId="OAuth2" clId="{99392BF3-12F8-2D4B-A41D-27C0371A2C10}" dt="2019-04-09T15:42:27.824" v="1" actId="7634"/>
      <pc:docMkLst>
        <pc:docMk/>
      </pc:docMkLst>
    </pc:docChg>
  </pc:docChgLst>
  <pc:docChgLst>
    <pc:chgData name="Tom Ristenpart" userId="44426604_tp_dropbox" providerId="OAuth2" clId="{366F4D05-0D00-C040-B1C7-7163D048843E}"/>
    <pc:docChg chg="custSel modSld">
      <pc:chgData name="Tom Ristenpart" userId="44426604_tp_dropbox" providerId="OAuth2" clId="{366F4D05-0D00-C040-B1C7-7163D048843E}" dt="2019-02-27T20:16:44.565" v="2" actId="1076"/>
      <pc:docMkLst>
        <pc:docMk/>
      </pc:docMkLst>
    </pc:docChg>
  </pc:docChgLst>
  <pc:docChgLst>
    <pc:chgData name="Tom Ristenpart" userId="44426604_tp_dropbox" providerId="OAuth2" clId="{7C050BA3-9DC3-5641-9C91-C3B6952956C9}"/>
    <pc:docChg chg="custSel modSld">
      <pc:chgData name="Tom Ristenpart" userId="44426604_tp_dropbox" providerId="OAuth2" clId="{7C050BA3-9DC3-5641-9C91-C3B6952956C9}" dt="2019-03-19T04:06:52.865" v="0" actId="7634"/>
      <pc:docMkLst>
        <pc:docMk/>
      </pc:docMkLst>
    </pc:docChg>
  </pc:docChgLst>
  <pc:docChgLst>
    <pc:chgData name="Tom Ristenpart" userId="44426604_tp_dropbox" providerId="OAuth2" clId="{FA9AB5AC-BDB9-9D47-ADC9-DA78E294E8F5}"/>
    <pc:docChg chg="custSel modSld">
      <pc:chgData name="Tom Ristenpart" userId="44426604_tp_dropbox" providerId="OAuth2" clId="{FA9AB5AC-BDB9-9D47-ADC9-DA78E294E8F5}" dt="2019-04-29T19:15:20.607" v="0" actId="7634"/>
      <pc:docMkLst>
        <pc:docMk/>
      </pc:docMkLst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2874743686" sldId="710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74743686" sldId="710"/>
            <ac:inkMk id="3" creationId="{B71F7F94-BDD1-AE4E-AE77-961504F1FBFD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74743686" sldId="710"/>
            <ac:inkMk id="8" creationId="{F82F1116-2658-244C-82B7-DDF90F90CE75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74743686" sldId="710"/>
            <ac:inkMk id="9" creationId="{8E542F4F-1F65-194D-812D-742D0FBD8D88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4032250356" sldId="712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4032250356" sldId="712"/>
            <ac:inkMk id="3" creationId="{0501F04D-6101-2448-9FBE-CB4944A6165C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4016856493" sldId="713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4016856493" sldId="713"/>
            <ac:inkMk id="2" creationId="{89FBD9A9-DE42-5045-92B7-F14B11606301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4239758940" sldId="714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4239758940" sldId="714"/>
            <ac:inkMk id="5" creationId="{2E4993E6-F9CF-2949-B236-05A4680A2731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3271799159" sldId="715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3271799159" sldId="715"/>
            <ac:inkMk id="2" creationId="{FEBE1C89-7F4A-A041-B6EC-77F89B9E0387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490243722" sldId="716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490243722" sldId="716"/>
            <ac:inkMk id="3" creationId="{8B98623E-B5CC-2C4F-982A-BD33F6BA2C7F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1133489523" sldId="717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1133489523" sldId="717"/>
            <ac:inkMk id="3" creationId="{62185961-EA67-AD41-BB4C-943728D4501C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2832536997" sldId="720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32536997" sldId="720"/>
            <ac:inkMk id="3" creationId="{FD0E3AEB-FA97-044B-A3F5-A53CB3DCBEE1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32536997" sldId="720"/>
            <ac:inkMk id="5" creationId="{7588CA39-EA85-964B-800B-83F354426795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32536997" sldId="720"/>
            <ac:inkMk id="13" creationId="{20819E2B-CE9F-924B-9AB7-164E195C1477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32536997" sldId="720"/>
            <ac:inkMk id="14" creationId="{6032E82B-4A25-F140-B913-3EEC21BAD0A2}"/>
          </ac:inkMkLst>
        </pc:inkChg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2832536997" sldId="720"/>
            <ac:inkMk id="16" creationId="{2BAADCA1-993E-F94C-BD77-77BE7DA388D4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468041262" sldId="721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468041262" sldId="721"/>
            <ac:inkMk id="5" creationId="{C2FFA915-C124-D443-AD07-5CA025307BCF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1581061881" sldId="722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1581061881" sldId="722"/>
            <ac:inkMk id="3" creationId="{A6B79E77-6768-C54D-8C4F-2939F31FA2A8}"/>
          </ac:inkMkLst>
        </pc:inkChg>
      </pc:sldChg>
      <pc:sldChg chg="addSp">
        <pc:chgData name="Tom Ristenpart" userId="44426604_tp_dropbox" providerId="OAuth2" clId="{FA9AB5AC-BDB9-9D47-ADC9-DA78E294E8F5}" dt="2019-04-29T19:15:20.607" v="0" actId="7634"/>
        <pc:sldMkLst>
          <pc:docMk/>
          <pc:sldMk cId="3514707145" sldId="725"/>
        </pc:sldMkLst>
        <pc:inkChg chg="add">
          <ac:chgData name="Tom Ristenpart" userId="44426604_tp_dropbox" providerId="OAuth2" clId="{FA9AB5AC-BDB9-9D47-ADC9-DA78E294E8F5}" dt="2019-04-29T19:15:20.607" v="0" actId="7634"/>
          <ac:inkMkLst>
            <pc:docMk/>
            <pc:sldMk cId="3514707145" sldId="725"/>
            <ac:inkMk id="5" creationId="{C449EAC9-98CC-D844-BA81-F7665468F86B}"/>
          </ac:inkMkLst>
        </pc:inkChg>
      </pc:sldChg>
    </pc:docChg>
  </pc:docChgLst>
  <pc:docChgLst>
    <pc:chgData name="Tom Ristenpart" userId="44426604_tp_dropbox" providerId="OAuth2" clId="{6159DAEA-2002-9C49-B90D-61F7FB1B9AB9}"/>
    <pc:docChg chg="custSel modSld">
      <pc:chgData name="Tom Ristenpart" userId="44426604_tp_dropbox" providerId="OAuth2" clId="{6159DAEA-2002-9C49-B90D-61F7FB1B9AB9}" dt="2019-02-18T20:25:18.632" v="0" actId="7634"/>
      <pc:docMkLst>
        <pc:docMk/>
      </pc:docMkLst>
    </pc:docChg>
  </pc:docChgLst>
  <pc:docChgLst>
    <pc:chgData name="Tom Ristenpart" userId="44426604_tp_dropbox" providerId="OAuth2" clId="{5169C0C5-1E62-DA42-B922-98EBAF02FE69}"/>
    <pc:docChg chg="custSel modSld">
      <pc:chgData name="Tom Ristenpart" userId="44426604_tp_dropbox" providerId="OAuth2" clId="{5169C0C5-1E62-DA42-B922-98EBAF02FE69}" dt="2019-02-20T20:26:15.385" v="0" actId="7634"/>
      <pc:docMkLst>
        <pc:docMk/>
      </pc:docMkLst>
    </pc:docChg>
  </pc:docChgLst>
  <pc:docChgLst>
    <pc:chgData name="Tom Ristenpart" userId="44426604_tp_dropbox" providerId="OAuth2" clId="{33989B8F-D16A-2B44-BAC5-A357D7E6F9FD}"/>
    <pc:docChg chg="custSel modSld">
      <pc:chgData name="Tom Ristenpart" userId="44426604_tp_dropbox" providerId="OAuth2" clId="{33989B8F-D16A-2B44-BAC5-A357D7E6F9FD}" dt="2019-03-13T19:22:44.981" v="1" actId="7634"/>
      <pc:docMkLst>
        <pc:docMk/>
      </pc:docMkLst>
    </pc:docChg>
  </pc:docChgLst>
  <pc:docChgLst>
    <pc:chgData name="Tom Ristenpart" userId="44426604_tp_dropbox" providerId="OAuth2" clId="{0DB9B8D7-5EFF-7E45-92A9-4210345A7488}"/>
    <pc:docChg chg="custSel modSld">
      <pc:chgData name="Tom Ristenpart" userId="44426604_tp_dropbox" providerId="OAuth2" clId="{0DB9B8D7-5EFF-7E45-92A9-4210345A7488}" dt="2019-03-06T20:44:18.246" v="0" actId="7634"/>
      <pc:docMkLst>
        <pc:docMk/>
      </pc:docMkLst>
    </pc:docChg>
  </pc:docChgLst>
  <pc:docChgLst>
    <pc:chgData name="Tom Ristenpart" userId="44426604_tp_dropbox" providerId="OAuth2" clId="{CF8B6B84-0A62-8842-BB24-1035A84CE837}"/>
    <pc:docChg chg="custSel modSld">
      <pc:chgData name="Tom Ristenpart" userId="44426604_tp_dropbox" providerId="OAuth2" clId="{CF8B6B84-0A62-8842-BB24-1035A84CE837}" dt="2019-02-13T20:07:45.982" v="0" actId="7634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16827 9079,'-24'-22,"5"10,19-6,12 10,10-10,11-6,7-2,2 5,1-1,-15 4,1 1,4 3,-10 0,6-8,-20 1,12 2,-28 5,-2 5,-29 9,-7 0,7 0,-11 0,9 7,-10 0,10-5,11-16,10 5,19-20,10 10,-3-7,14 5,-9 14,16-10,6 6,-4 8,6-4,-10 14,-5-4,-12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7254 8760 7569,'-14'-10'0,"0"-2"31,-3 1 0,5 1 0,3 10 0,7 0 0,11-2 0,10-3 142,9-2 0,-2-3 1,10 6-1,4-3 1,5 0-156,4-3 0,3 8 1,-4-8-1,4 3 1,0 0-1,2 2-16,0 3 1,-4 2 0,4 0 0,1 0-51,-1 0 0,-4 0 0,7 0 1,2 0-1,2 0-24,3 0 0,-3 2 0,-2 3 0,1 2 28,6-2 1,-2 4 0,6-2 0,-1-2 11,2-2 1,-5-3 0,5 2 0,-2 3-1,-1 2 27,3-3 1,2-1 0,-4-3 0,-1 0 114,-6 0 1,-1 0 0,-9 0 0,0 0 0,0 0-35,-4 0 1,4 0-1,-3 0 1,-1 0-25,-4 0 0,6 0 0,2 0 0,0 2-115,0 5 1,5-4 0,-5 4 0,2-5 0,3-2-24,-3 0 1,12 0-1,-6 0 1,-1 2 74,2 6 0,-2-6 0,0 5 0,-4-2 0,-1-1 92,0 4 0,-4-1 0,4-7 0,-2 2-9,-4 5 1,-3-5 0,-3 5 0,1-4 33,-1-3 1,1 7 0,-1 0-1,3-2-68,5-3 0,-5-2 1,4 0-1,-1 0 1,-1 2-35,3 6 1,2-6 0,-3 5-1,6-5 4,-1-2 0,7 7 1,-4 1-1,5-4 1,1-1-10,1-3 1,2 7 0,3 0 0,2 0 17,-3 2 1,-1-6 0,-4 6 0,4-2 26,3 0 1,-3 3 0,4-5 0,-5 4 0,-2 0 25,-1 1 1,8 4 0,0-5 0,-2 1 10,-3-1 1,-5 1 0,-2-5 0,-2 2 0,2 0-26,3 2 1,-6-4-1,1 7 1,0-3-63,-3-4 1,8 4 0,-6 1 0,6-1-9,2 1 1,-5 6-1,2-4 1,5 2-40,1 0 1,1 1 0,-2 6 0,3 0 0,-3 0-71,3 1 0,9-3 0,2-3 1,12-2 1041,15 3-676,-1-8 1,-45 0 0,1-1 0,54-1 0,-1-2-13,1-3 1,-54-1 0,-1 0-1,-1 1 1,1 1 0,1 1-1,1-1-95,1 0 1,0-1-1,1-1 1,0 0-1,0-1 1,0 0-1,1 0 1,0 0-102,0 0 0,0 0 0,-3 0 0,0 0 0,5 0 1,1 0-1,-2 0 0,1 0 0,-1 0 0,0 0-237,-1 0 0,1 0 1,1 0-1,1 0 1,-1 0-1,1 0 1,-1-1-1,1 0-1285,0-3 1,-1 1 1410,0 2 1,-1-1-1,-2-3 1,0-1 0,1 3-1,0 1 1,1-2 0,1-2-3,-2 0 1,0 1-1,0 1 1,1 0-1,-2-1 1,0-1-1,1 0 1,0 0 88,0 0 1,0 0 0,-3 4 0,0-1 0,4-1 0,0-1 0,-3 1 0,0 1 0,-2-1 0,-1 1 205,-1 0 0,0 1 0,59 0 0,-58 1 0,0 2 1,58-1-77,-4 0 1,-3 7 0,-11 2-1,-4 1 1,0 1-153,0 1 1,-7 0-1,4 5 1,-2-3-34,1 2 1,8-4-1,-4 0 1,2 0-89,1 0 1,-8-5 0,5 4 0,0-1 0,0-3 191,4 2 0,1-6 0,2 4 0,0-2 117,5 2 1,2-5 0,-5 5-1,1-5-76,-1-2 0,3 0 1,-1 3-1,1 2 1,-5 2 14,0-3 1,-5-1-1,3-3 1,2 0-217,-2 0 0,-3-3 0,3-1 0,-3-3-11,2 2 0,1 0 1,0 0-1,-5-2 1,-3 0 125,-4-2-19,-3 6 0,-1-8 0,-4 6 296,-4-2 1,3-3 0,-8 6 0,0-6 0,0 1-339,-4-1 1,-5-6 0,-5 4 0,-5-2 66,-2 0 0,-2-1 0,-8-6 0,-1 2-24,-6 5 1,-2-5-1,-4 5 1,4-5-1,0-2-45,-5 0 0,-4-1 0,-3 1 0,0 0-4,1 0 1,-4-1 0,-1 1 0,-5 0 0,0-3-6,-1-4 1,-6 2 0,5-10-1,-3-1-62,0-4 0,0-4 1,-7-2-1,0-5 88,0-2 0,0-3 0,0-7 0,-2-2 0,-3-2-18,-2-3 0,-7-7 1,4 5-1,-2-3 10,-4-4 1,4-5 0,0-3 0,0-1 7,0-1 1,5 7 0,-4-7 0,1 8 0,3 4-12,-2-3 1,6 6 0,-6-1 0,2 1-55,0-1 1,-10 5-1,5-7 1,-2 0 44,0 3 0,0-6 0,-5 10 0,2 3 0,5 2 42,3 2 1,-5 3-1,4 4 1,1 5 59,-1 0 0,1 7 0,4-2 0,-4 7 0,-3 7 12,-5 2 1,6 3 0,-4 6-1,-1-1-70,-3-6 1,-5 6-1,-2-6 1,-4 6-101,-4 1 0,-1 1 1,-5 0-1,0 0 22,-3-1 0,5 1 0,-11 0 0,1-3 1,1-2 14,-3-2 0,-2 0 0,5 6 1,-2 1 79,1 0 0,-6-8 0,0 1 0,-3 2 0,0 3-17,-2 1 1,-2-6 0,-3 0 0,0-1-32,0-2 0,-7 6 1,-2-9-1,0 4 6,-1 4 0,-6-5 1,0 3-1,-8-1 1,-4 1 3,2 0 0,-4-1 0,-1 8 1,-2 0-14,-4 0 1,-3-1 0,-3 1 0,1 2-1,-1 3-23,1 1 1,-10 1 0,56 4-1,0-1 1,-3 0 0,0 1 46,0-1 1,-1 0 0,-1 4 0,0 0 0,-2 0 0,-1 0 0,-2-1-1,1 0-35,-1-2 1,0 1 0,-3-1-1,0 1 1,3 0 0,0 1 0,-2 1-1,0 0 67,-2-1 0,-1-1 0,0 1 1,-1 0-1,-7-1 0,0 1 0,2 1 1,-1 0-1,0 0 0,-1 0 24,-1 1 0,0 0 0,-1-2 0,0 0 0,-1 3 0,-1 0 1,0 1-1,-1-1-38,0 0 1,-1 0 0,0-2 0,1 0 0,1 2 0,1 1 0,-2-1 0,-1 0 0,-2 0 0,0-2 1,0 1 1,0 1-1,-4 1 1,1 1-1,3-3 1,0 0-1,-2 0 1,-1 0-137,-2 0 1,1 0 0,0 3 0,1-1-1,-8-3 1,0 0 0,1 0 0,-1 0 153,0 1 0,1 0 0,0-3 1,1-1-1,-5 3 0,-1 0 1,0-2-1,0-1 0,0-1 0,1 1 2,1-1 1,0 0 0,6 1 0,0-1 0,-1 1 0,0-1-1,1 0 1,2 1-12,0-1 1,0 0 0,6 2 0,1-1 0,0 2-1,0 0 1,3 1 0,0 0 0,-2-1 0,1-1-69,2 0 1,0-1-1,1 3 1,0 0-1,-1 0 1,0 0-1,1-1 1,0-1 82,2 0 0,1 0 0,0-1 0,1 1 0,3 0 1,0 1-1,-1 1 0,0 0-23,2-1 1,-1-1-1,-2 0 1,-1-1-1,3 0 1,1-1 0,0 1-1,1-1 1,0 0-1,1 1-6,-2-1 1,0 0 0,-1 1 0,1-1-1,2 1 1,1-1 0,1 0 0,0 1 25,1-1 1,0 0-1,2 1 1,-1-1 0,-2 0-1,0 1 1,2 0 0,0 1-1,1 0 1,1 1-18,1 1 1,2 0-1,3 2 1,1-2-1,0-1 1,1 0-1,0 2 1,0 0 38,-59-3 0,58 1 0,0 1 1,-53 0-1,3 3-42,2 1 0,3-4 0,0 0 1,-1 2-1,3 3 11,5 2 1,-5 0 0,7 0-1,-2 0 23,-1 0 1,18 7-1,-3 0 1,4 0-1,3 3 123,0 4 0,10 5 0,-3 0 0,5 0-280,2 2 1,2-5-1,3 13 1,5-6 182,2-1 0,2 6 0,8 3 1,-1-1-83,1 1 0,-1 7 0,3-3 1,2 6-1,5 1 167,2 1 0,3-1 0,7 3 0,-1 2-168,1 3 1,2 9-1,3-2 1,1 6-1,1 6 4,2 2 0,-4 11 0,9 3 0,0 10-34,-3 2 1,8 7 0,-5-5 0,4 5 17,3 2 1,0 8 0,0-1 0,0-4-1,0-5 164,0-5 1,-7-9 0,0 2-1,2-5 49,3-2 1,-5 0 0,0 0 0,0 0 0,0-2-25,0-5 1,-8 2 0,8-9 0,0-2-110,-2-3 1,-1-2 0,-4-3 0,5-2-48,-1-2 1,6-10-1,-8 3 1,0-5 0,2-1-47,1 6 0,-8-5 0,6 5 0,-4-6 41,1-1 0,2-3 0,-4-2 0,2-5 0,-3-2 31,-2-5 0,-2 4 0,0-1 0,-1-3 16,1-3 1,0-1 0,0 1 0,-1 1-46,1-3 1,2 5 0,5-12 0,5 3 0,1-1 50,1-1 0,0-1 0,7 7 32,0 0 1,3 0-1,1 3 1,6 2-1,-1 5 164,1 2 0,4 2 0,-5 8 1,1-1-162,-1 1 0,5-1 1,-4 1-1,2-3-98,4-5 1,3 3-1,2-9 1,3-3-1,2-5-147,2-7 1,10-4 0,0-10 0,7 0-203,5 0 0,-1 7 0,-6 0 0,-1-3-248,1-1 0,-10-1 1,-7 5 609,-9 7 0,-17 5 0,-12 3 0</inkml:trace>
  <inkml:trace contextRef="#ctx0" brushRef="#br0">26910 5337 7569,'-11'-15'338,"3"1"1,6 2 0,4 10 0,3 14-1,5 14 1,1 9-121,6 10 0,-5 0 0,2 12 1,0-1-1,0 1 0,1 0-217,1 2 1,-6-5 0,-1 1 0,-2-6-44,0-9 0,7 3 0,-7-10 0,-2 0 0,-2-5 116,-3-4-54,0-12 1,7-5-1,2-17 1,3-11-38,4-12 1,-4-7 0,2-3 0,3-1 6,2-6 0,9 3 0,1-8 0,-3 3 70,-3 5 0,-1-3 1,-1 6-1,0 3 79,0 1 0,-2 10 1,-2 1-1,-5 6-154,-3 1 1,-2 13-184,-7 9 1,-9 9 0,-5 15-1,-5 4-30,-3 8 0,1 4 0,0 0 0,0 0 240,-1 3 0,-4-13 1,3 13-1,6-5 165,5-5 0,-2-2 0,7-10 121,2 0 1,12-9 0,8-5-1,6-5 10,7-2 0,5-9 0,10-5 0,-1-3 0,1 1-60,-1 1 1,1 1 0,-3-5 0,-2 3-118,-3 2 0,-6 2 1,4-5-1,-2 6-471,-5 1 1,-3-6 0,-1 1 0,-1-4-106,0-2 0,-7 0 1,-2 0-1,-2-1 211,-6 1 0,-1 0 1,-6 0-1,-1-1 124,-4 1 0,-8 9 0,2 5 0,-5 5 411,-2 2 0,6 0 0,1 2 1,-2 5-80,-3 7 0,7 12 0,5 5 0,4 0-418,3 0 0,0-1 1,3-4-1,6 3 1,13-6-507,11-6 0,7-1 0,2-9 0,1-2-1231,-1-2 1933,10-3 0,-7 9 0,7 3 0</inkml:trace>
  <inkml:trace contextRef="#ctx0" brushRef="#br0">28229 5570 7687,'-9'-21'443,"4"7"0,-9 0 633,-3-3 0,6 8-208,-4 2 1,13 7-1035,2 7 0,2 2 1,13 8-177,1-3 0,3-9 0,2 2 0,1-5 99,-1-2 0,-2-9 0,-3-5 0,-2-8-24,3-6 0,-5 4 0,0-4 0,-3 4 1239,-4 3 0,0 0-390,2 0 0,-5 11 0,7 12 1,-1 17-314,-1 14 0,2 8 0,-4 1 0,2 3 0,-2 2-222,-3 3 0,5 7 0,0-5 0,-2-1-754,-3 1 1,5-4 0,3-10 0,2-5 706,4-3 0,3-1 0,2-8 0</inkml:trace>
  <inkml:trace contextRef="#ctx0" brushRef="#br0">29740 4933 6101,'-12'-15'1346,"2"4"0,1 1-800,-5 5 0,2 3 0,-2 4 1,0 6-1,-1 6-555,1 5 1,2 9-1,-4 0 1,4-2-315,3-2 1,-6-3 0,8 0-320,3 1 0,4-11 1,7-3 483,7-6 0,-2-12 0,2-4 0,0-5 0,0 1 164,0 3 1,-6-1 0,6 9 381,2 2 0,-4 3 1,2 6-92,3 11 1,2 1 0,0 17 0,-3 0 90,-2 0 0,-7 3 0,5 6 1,-2 1-1,-6-1-334,-1 1 0,-3-3 0,0-2 0,0-5 1,0-2-1453,0-5 0,0-3 1398,0-2 0,0-9 0,0-2 0</inkml:trace>
  <inkml:trace contextRef="#ctx0" brushRef="#br0">30038 5081 7714,'0'-14'873,"0"0"-453,0-2 1,7-3 0,2-3 0,3 1-385,4 0 1,-4 2 0,2 2 0,1 3 0,-4-2-203,-3-3 1,1-2 451,-2-1 1,-2 3 0,-12 5-79,-7 7 1,2 7 0,-2 10 0,-3 8-60,-2 8 1,0 12 0,3-2-1,4 4-268,2 2 1,3-6 0,7-3-1,0 0-492,0 0 0,12-14 0,7 0 0,7-7 0,2-8-1928,3-1 2539,-7-3 0,16-10 0,-7-2 0</inkml:trace>
  <inkml:trace contextRef="#ctx0" brushRef="#br0">30378 4911 7569,'0'-21'1631,"0"0"-1102,0 0 0,9 11-368,6 10 1,-6 10 0,-2 11-1,-5 0-140,-2 0 1,8 3 0,-1 2 0,-3 2 0,-1-2-366,-3-2 0,0-3-871,0 0 1161,9-9 0,1-12 0,4-14 0,-5-7 102,1-8 0,-1 6 1,8-8-1,-3 3 125,2-1 0,3-1 0,3 4 0,-1-3 161,0 3 0,0 5 0,1 7-139,-1 7 1,0 7 0,-2 7 44,-5 7 1,-2 7-365,-5 8 0,-4-6 1,4 6-1,-3-8-602,4-7 1,-4 3-1,10-10 72,3-3 1,2-1-1,2-3 253,0 0 1,-6 0 542,-1 0 0,-7 0 1,5-3 176,-3-4 0,-2 3 1,-4-8-1,1 0-45,3 0 0,3-2 0,-5-7-238,2 0 1,2-1 0,-4 1 0,2 0 0,-2-3-108,-3-4 0,-2 4 1,0-4-1,0 4 435,0 3 0,0 7 16,0 0 1,-7 11 0,-2 3-1,-1 12-102,1 7 1,-6 9-1,6 3 1,0 0-381,-1-1 0,3 6 0,7-8 0,0-2 0,2-2-1147,5-3 1,5-9 1248,10-5 0,8-5 0,3-2 0</inkml:trace>
  <inkml:trace contextRef="#ctx0" brushRef="#br0">31229 4614 7569,'-12'14'1227,"5"0"-853,5 3 1,2 1 0,2 4-303,5-1 0,-2 0 0,9 1-700,2-1 569,3 0 1,-4-2 118,-1-5 1,-10-14 0,4-14 0,-6-5 2,-2-2 1,0-8-1,0-1 1,0-3-33,0-5 0,9 5 0,3 0 1,2 0-101,1 0 1,-1 9-1,7 0 1,0 8-218,1-1 1,-1 8 0,0 2 142,0 4 0,1 3 143,-1 0 0,0 0 0,0 0 0</inkml:trace>
  <inkml:trace contextRef="#ctx0" brushRef="#br0">31718 4401 7569,'-14'0'2381,"0"0"-1795,-3 0 1,1 2-1,-1 6 1,5 6-436,3 5 0,-5 4 0,7 3 0,2 3 0,0-3-380,-2-3 0,7-2 1,0-2-452,12-5 0,7-4 0,4-12 0,3-6 1,3-3 300,-3-1 0,-3-7 0,-1 7 1,-3-2 567,-5 0 692,5 9 384,-17-4 0,7 11 0,-6 3-1576,4 2 1,-2 7 0,9-9 310,2-8 0,13-16 0,4-14 0</inkml:trace>
  <inkml:trace contextRef="#ctx0" brushRef="#br0">32037 3763 7569,'-19'29'404,"5"-1"1,7 0-1,2 3 26,-2 4 1,5 6 0,-5-1-1,7-2-534,7-3 1,-2-2-1,9 5 1,0-5-1,0-2-1092,0-5 1,0-3-84,8-2 1279,-10-9 0,6 7 0,-6-7 0</inkml:trace>
  <inkml:trace contextRef="#ctx0" brushRef="#br0">31867 4252 7569,'-21'10'622,"-1"-8"-410,11 7 0,6-9 1,17 0-1,9-2 81,3-5 1,9-2-1,0-8 1,2 3-245,1-3 1,-10 6 0,4-4 0,-1 1 0,-1 0-58,-2 0 1,-2 2 0,-3-5 0,0 6-120,1 1 0,-8 3 0,-2 5 279,-3-5 429,-2 4-158,-7-6 0,0 11-295,0 5 1,0 5 0,-2 12 0,-3 2 0,-2 2 0,2-2 0,-4 5 0,2-3 0,2-2-153,3-2 1,4-3 0,5-2 0,7-3-266,5-1 0,2-11 0,3 1 0,2-7-45,2-5 1,3-10 0,-7 3-1,-1-7 1,-4-5 176,0-3 1,-9 1-1,-3 7 1,-5-1 734,-2 1 0,-9 0 0,-5 2 1,-5 2-1,-3 6-61,1 1 0,0 3 0,0 7-3184,-1 0 946,1 0 1721,9 0 0,12 10 0,12 1 0</inkml:trace>
  <inkml:trace contextRef="#ctx0" brushRef="#br0">32548 4018 7439,'0'15'1936,"0"-1"-1434,0 0 1,2 7-1,3 0-197,2 1 1,2 1-1,-4 3 1,5 3 0,-1-3-326,0-3 1,6-2 0,-6 1-140,3-1 0,-5-2 0,5-3-25,-3-1 0,-2-13 240,-7-2 1,0-17 0,0-13 0,0-3 180,0-5 0,10-5 1,4-4-1,5-3 0,2 1-47,0-3 0,3 7 0,2-2 0,2 9-138,-2 10 0,-2 4 1,-3 3-1,1 2-535,-1 5 0,-7 4 1,0 10 482,3 0 0,2-9 0,2-3 0</inkml:trace>
  <inkml:trace contextRef="#ctx0" brushRef="#br0">26506 4167 7569,'-21'14'318,"0"1"1,9 6 0,5 10 0,4 4 0,3 10 0,3 9-240,4 8 1,5 1 0,9 4 0,3-1-287,4-3 0,-4 4 1,6-18-1,-1-2 0,-1-4-19,-2-8 1,-2-4-38,-3-10 1,-9-11 0,-5-10-1,-5-14 1,-4-12 387,-5-10 0,-5-11 1,-9-5-1,-1-2 169,1-5 1,-3-5 0,-2-7 0,-2-5 15,2 1 1,12-6 0,7 8 0,4 2-122,3 5 0,10 0 0,4 16 0,5 6 1,5 3-150,4 6 1,-4 11 0,4 1 0,-2 9 0,0 4-255,2 5 1,-2 12 0,-11 8 0,-8 6 242,-5 7 0,-2 5 0,-2 10 1,-5 2-2,-8 4 1,-11-4 0,-2 5 0,2-5-293,2-3 0,3-2 0,2-4 0,5-8-1022,7-4 1286,5-12 0,20-3 0,6-9 0</inkml:trace>
  <inkml:trace contextRef="#ctx0" brushRef="#br0">27187 3997 7569,'-10'21'400,"6"1"0,-8-1 0,2 0-89,6 0 0,1 10 0,3 2 0,3 3 0,1-1-187,4 3 0,8-5 1,-4 2-1,2 1-178,0-3 1,-2-2 0,5-10 0,-6 0-432,-1 0 1,6-9 389,-1-5 0,-6-16 0,-2-12 0,-4-13 181,-3-6 1,0-5-1,0-2 1,0-5-1,0 0 87,0 0 1,0 3 0,0 9 0,0 4-347,0 8 1,2 4 0,5 5 0,7 5-375,5 7 1,2 5 0,1 2 0,1 0-45,6 0 0,-6 7 591,6 0 0,4 9 0,0-4 0</inkml:trace>
  <inkml:trace contextRef="#ctx0" brushRef="#br0">27697 3997 9469,'0'21'303,"0"3"0,3 2 0,4 5-292,7 2 1,5 2 0,2 5 0,1-2 0,-1-5-345,0-2 0,0-3 0,1-6 0,-1-4-428,0-3 0,0 1 809,1-9 1,-10-9 0,-5-12 0,-7-5 309,-7-2 0,-3-8 0,-6-2 0,4 1 0,0-1 153,0 5 1,7-5 0,-4 3 0,2 0-147,0-3 0,0 7 1,7-4-52,0 4 0,-3 10 0,-1 0 163,-4-3 0,1 6-269,7-4-705,0 11-422,0-15-377,0 17 1,0-6-959,0 16 541,0-6 729,0 7 984,0-9 0,-9-9 0,-3-3 0</inkml:trace>
  <inkml:trace contextRef="#ctx0" brushRef="#br0">27634 3593 7569,'-22'0'683,"8"0"0,0 0 0,0-2 2403,2-5-3629,3 4 0,11-6 0,5 11 0,7 3 0,5 4 543,2 3 0,10 2 0,2 8 0</inkml:trace>
  <inkml:trace contextRef="#ctx0" brushRef="#br0">28272 3848 7899,'-21'-12'1040,"-1"3"0,3 7 571,5-5 1,2 4-1355,5-4 1,14 17 0,0 8-1,10 11 1,4 2-254,1-1 1,6 6-1,0-8 1,-2 0-257,-2 3 0,4-10 1,1 3-1,-3-10 0,-3-4-207,-1-6 1,-1-1 0,-2-6 302,-5-4 1,2-5 0,-8-11 0,-4-6 0,-1-4 293,-3 0 0,0-7 0,0 5 0,0-5-296,0-3 0,0 10 1,0 5-1,0 4-775,0 3 0,0 7 0,2 2 933,5 2 0,5 3 0,9 7 0</inkml:trace>
  <inkml:trace contextRef="#ctx0" brushRef="#br0">29016 3636 8566,'-21'0'840,"0"0"0,0 0 0,-1 0-283,1 0 1,7 0-1,0 2 1,-3 5 0,1 10-648,1 9 1,-1-3 0,9 6 0,2-3-399,3 2 0,4-7 0,5 0 1,10-11 251,9-8 1,7-4 0,9-3 0,-1-4 145,-6-3 1,-2-2-1,-7-5 1,2 2 568,-2 3 0,-9 9 0,-3-2 0,3 5-45,2 2 1,-5 9 0,-2 6 0,-1 3 0,-1 4-445,-1-1 1,1 0-1,-3 1-1447,7-1 1,7-9 1456,8-5 0,4-14 0,9-5 0</inkml:trace>
  <inkml:trace contextRef="#ctx0" brushRef="#br0">29442 2998 7740,'-21'0'304,"-1"0"0,3 2 0,5 8 0,7 9 360,5 7 1,2 14-1,0 0 1,2 7-524,5 0 0,5 1 0,9-1 0,1 0 1,1-4-367,6-6 0,-6-11 1,6 3-1,-6-6 0,-1-1-452,-1-1 0,0-9 0,0-5 79,1-5 1,-11-4 0,-3-5 385,-6-7 1,-4-3 0,-6 0 0,-8 3 165,-10-2 0,2-1 1,-4 1-1,2 4 1,0 2 234,-2 6 0,-1 1 1,8 3-1,0 0 1384,-1 0-1374,11 10 1,13-1 0,17 5 0,9-7-114,5-4 0,3-10 1,6-3-1,3-2-132,5-4 0,-8 4 0,3-2 1,-7 0-1,-2 0 137,-3-1 0,-3 1 0,-8-5 0,-3 3 353,-5 2 1,2 7 0,-9-8-1,-2-1 190,-3-3 0,-2-2 0,0-1-486,0 1 0,-2 9 0,-5 5-266,-7 5 1,2 2-1,-2 5 1,0 6 0,-1 13-72,1 7 1,10 4-1,-4 8 1,6-3 62,2-5 1,10-2-1,4-7 1,7 0 0,5-4-331,2-6 0,8-9 0,-5 5 0,-1-2 456,1-6 0,7 8 0,-5 0 0</inkml:trace>
  <inkml:trace contextRef="#ctx0" brushRef="#br0">27783 4040 7569,'0'-12'2830,"0"5"-2466,0 14 1,0 5 0,0 9 0,0 3-134,0 4 1,7-5 0,2 6 0,1-6-216,-1-1 1,-2-1-1,-5 0-2,6 0 0,-6-6-239,5-1 1,-5-12 0,-2-2 57,0-12 0,-7-7 0,-2-4 0,-1-3 158,1-2 1,-1-8-1,6 5 1,-3 1-220,2-1 1,3 10-110,2 7 0,0 4 1,0 3 336,0 14 0,0 10 0,0 4 0</inkml:trace>
  <inkml:trace contextRef="#ctx0" brushRef="#br0">27634 3551 7569,'-22'0'1020,"8"0"0,2-3-477,3-4 1,4 5-1,12-3-543,7 10 0,15 16 0,4 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16997 8590,'7'-31,"12"5,10 2,1 8,-27-6,-6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16721 8483,'-24'-9,"5"6,10-16,6 8,-16-11,17 11,9 4,12 4,38 3,2 0,5 0,7 0,4 0,10 0,3 0,4 0,-9 0,6 0,1 0,-2 0,-1 0,-2 0,0 0,0 0,-2 0,-2 0,-8 0,-2 0,-3 0,-13 0,6 0,-7 0,-6 0,-8 0,2 0,-4 0,-5 0,-18-2,-32-3,-16-2,-12 2,-16 1,-3-1,-12-2,-7 2,-11 3,-3 2,-5 0,-2 0,-4 0,-11 0,6 0,4 0,8 0,1 0,13 0,9 0,9 0,10 0,17 0,-1 0,19 0,24 28,24 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18763 9185,'-33'9,"19"5,9-4,45-1,-5-9,6 0,1 0,1 0,6-7,3 0,3 2,1 1,-1-3,4 4,-7-4,2 5,5 2,-4-7,1 0,4 2,1 3,-4 2,-3-3,0-2,-2-2,0 3,5 1,-7 3,-3 0,-2 0,-10 0,1-2,2-5,9 2,3-9,-8 9,-6-2,-15 2,7-2,-18 5,18-7,-26 9,8 0,-10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20890 9206,'54'0,"-4"0,7 0,7 0,-1 0,11 0,-3-2,2-3,3-2,-8 0,3 7,-5 0,-2 0,0 0,-10 0,-4 0,-5 0,-3 19,1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10977 7930 7221,'21'0'54,"-2"-2"0,-2-3 0,-3-2 0,2 3 0,3 1 0,3 3 0,-1 0 0,0 0 0,0 0 0,3 0-10,4 0 1,-4 0 0,4 0-1,-2 0 1,3 0 0,6 0-1,3 0-1,-3 0 0,6 0 0,-8 0 0,2 0-49,1 0 0,-8 0 0,5-2 0,-2-3 0,-5-2 24,-3 2 1,-1 3 0,-1 2 82,0 0-9,-9-10-95,-2 8 0,-20-7 0,-4 9-12,-5 0 0,-2-3 1,-1-1-1,-1-4 0,-6 4 75,-6 1 1,-3-4-1,-2 0 1,0 2-32,-5 3 1,-9 2-1,2 0 1,0 0 0,0 0 1,4 0 1,3 0-1,5 2 1,2 3 9,3 2 1,11 3 0,1-6-45,6 4 1,12 1 35,-2-2 0,17-5 1,11 6-1,10-6-23,2-2 0,14 0 1,-4 0-1,4 0-22,5 0 0,-7 0 1,4 0-1,-4 0 0,-2 0 10,-1 0 1,-1 0 0,-4 0 0,-1 0-6,2 0 1,-8-2-1,-1-3 1,-6-2-2,-1 2 1,-1 3 0,0 2-53,1 0 106,-1 0 0,-12 0 20,-9 0 1,-12 0 0,-14 0 0,-4 0-4,-3 0 0,-3 0 0,-6 0 0,-1 2-8,1 5 1,-10-5 0,-5 6-1,-2-4 1,0 1-5,2 2 0,10 0 1,-3-4-1,7 1-60,8 3 0,4 0 1,12-4-1,3 2-16,2 2 1,11 0-1,6-7 1,16 0 9,14 0 1,16 0 0,10-3 0,10-1-9,9-3 1,5-8 0,2 8-1,-3 0 1,-1 0 84,-3 0 1,-10-7 0,3 7 0,-7 2 79,-7 3 0,-8-1 1,-13-1-1,-8-4 543,-4 4-545,-12 1 0,-19 3 0,-19 0 0,-12 0-200,-14 0 0,-10 0 1,-9 0-1,-7 0-70,-4 0 0,-3 0 1,0 3-1,-1 1 1,4 4 4,4-4 0,12-1 0,14-3 1,4 2-453,8 5 0,12-5 1,2 8 85,9-1 0,10-4 1,14 7-1,7 0-400,5 0 891,3-8 0,8 15 0,3-7 0</inkml:trace>
  <inkml:trace contextRef="#ctx0" brushRef="#br0">11339 9631 5963,'14'0'4,"0"0"378,2 0-262,-6 0 0,-1-2 17,-9-5-1,0 2-104,0-9 1,0 7 31,0-7 1,0 7-28,0-8 0,-9 11 1,-8-3 52,-9 4 0,3 3 0,-6 0 1,3 3 64,-2 4 1,4-5 0,-4 5-29,4-4 0,10-3-125,0 0 1,12 0 4,2 0 1,2-3 0,12-2-1,3-4-118,2-3 0,-8 5 667,-3-7-417,-6 9 1,-4-11-65,-6 9 1,4-1-16,-10 8 0,9-2-104,-2-5 0,7 5 1,4-8 151,4 1 224,-1 6-218,-7-6 0,-3 2-9,-4 0-196,-5 0 1,3 4-1,9-1 1,12-3-89,7 2 1,2-5 0,0 1 0,0-1 162,1 1 1,-3 0 281,-5 1 1,-5 4 63,-9-10 0,-9 9 0,-5-2-169,-5 4 0,-3 3 1,1 0-86,0 0-107,9 0 0,3-2-294,9-5 1,2 5 0,3-8-47,2 1 0,9 6 291,-1-4 1,-4-2 598,4 2-239,-11 0 0,-4 0 5,-14-1 0,-5 1-371,-2 7 0,11-2-133,10-5 1,10 5 0,11-6 0,0 4-20,1-3 0,-1 4 0,0-6 286,1-1 0,-11 6 173,-4-11 1,-7 11 0,-7-3-1,-7 4 18,-5 3 0,-2 0 0,2-2 1,3-3-141,1-2 0,8 0-245,-7 7 0,9-2 0,1-3-311,8-2 0,8-10-187,9 3 1143,-9-5-132,-2-2 0,-10 7-605,0 0 1,2 9-490,5-2 1,7 4 0,12 1 726,3-5 0,9 5 0,-5-8 0</inkml:trace>
  <inkml:trace contextRef="#ctx0" brushRef="#br0">12126 8993 6985,'-15'0'1966,"1"0"-2045,10-9 1,-4 7 0,16-5 0,6 4-1,5 3 100,2 0 1,0 0-337,0 0 358,1 0 1,-13 0-1,-9 3 233,-12 4 0,-7-5 0,-2 7-81,0 1 1,0-8-37,-1 5 0,3-2-770,5 2 393,5-4 0,18 13 0,5-9 79,5-2 0,-4-3 0,-1-2 69,2 0 205,-6 10 0,-1-6 97,-9 11 1,-7-8 0,-2 5-1,-3-3 161,-5-4 1,5 4-356,-2-2 1,10 10-148,-4-3 1,16-5 0,6-2-1,5-4-66,2-3 0,0 7 0,0 0 81,1-2 1,-3-1 226,-5 4 1,-5-4 13,-9 10 1,-2-2 0,-5 5 10,-7-3 1,2-9-1,0 4-44,3 1 0,-6-6-342,8 10 0,0-6 7,7 6 1,0-7 0,3 5-18,4-3 0,-5 1 185,5-3 1,-5-3 205,-2 11 1,0-8 0,-2 4 0,-5-1 0,-7-5 193,-5-3 1,5 5 0,0 0-249,-3-2 1,8 0-318,1 2 1,8-5 0,5 7-18,2 1 0,7-5 90,-6 9 1,-1-7-149,-7 7 1,2-7 0,5 7 292,7 3 0,5 2 0,2 2 0</inkml:trace>
  <inkml:trace contextRef="#ctx0" brushRef="#br0">12104 11715 7569,'0'-21'405,"0"6"0,0 6 0,0 7 0,0 11 0,0 10 0,0 12 0,0 11 50,0 13 1,-2 6-1,-5 5 1,-5 5-1,-2 7-459,0 5 1,0-1 0,-5-1 0,2-3 0,5 0-91,3-3 1,-5-2 0,4-11 0,1-5-89,-1-8 0,1-6 1,4-8-1,-2-7 0,2-4-67,3-3 1,2-11 243,0-10 0,0-12 1,0-16-1,0-10 0,0-9 0,9-8 1,6-6-1,6 2 101,7 2 0,3 7 0,7-4 0,-5 2 0,0 5 25,0 2 1,0 2 0,5 1 0,-3 2 0,3 2-140,2 3 0,-4 1 0,-3-3 0,0 4-210,0 2 0,-9 3 1,-1 9-1041,-6 4 1,-8 8 542,-2 14 0,-9 8 0,-22 13 725,-4 7 0,-14 15 0,-13 4 0</inkml:trace>
  <inkml:trace contextRef="#ctx0" brushRef="#br0">12275 12289 7569,'-31'42'0,"-5"1"0,-1 0 147,1-1 1,-2-7 0,10-1 0,2-4 0,5-4 485,6-2 1,-1-3-1,11-2 1,8-5-171,8-7 1,18-2 0,6 0 0,5 2-240,3-2 1,9-3 0,5-4-1,4-3-380,3-2 1,0-7-1,0 6 1,-1 1-1168,1-2 0,0-1 1323,0-4 0,9-14 0,3 4 0</inkml:trace>
  <inkml:trace contextRef="#ctx0" brushRef="#br0">13083 12246 8518,'21'0'591,"3"0"1,2 0 0,5 0-1,2 0-975,4 0 0,-3 0 384,1 0 0,-9 0 0,5 0 0</inkml:trace>
  <inkml:trace contextRef="#ctx0" brushRef="#br0">13147 12523 7569,'-33'21'1028,"2"0"0,12 1-203,5-1 1,9-9 0,19-5 0,15-5-1136,8-2 1,15 0 0,5 0 0,5 0 309,1 0 0,1 0 0,0 0 0</inkml:trace>
  <inkml:trace contextRef="#ctx0" brushRef="#br0">14615 12565 7569,'-22'0'401,"1"0"0,7 0 0,2 3 1,0 1-1,5 4-57,5-4 1,6 6-1,18-3 1,-1-2-1,3-5 1,2-8-268,2-6 1,3-5 0,-3-2-1,5 0 1,0-3 0,-4-2-115,-6-2 1,-1-3-1,-1 5 1,-2-2-169,-5 2 0,-5-5 0,-9 3 99,0 2 0,-11 12 1,-8 7-1,-10 4 178,-4 3 0,-5 19 0,-9 9 0,-3 10 0,1 7 224,-3 5 0,9 2 0,-2 9 0,12-2-31,10 0 0,-1 0 1,17-14-1,5 0 1,6-5-498,10 0 0,8-9 0,6-3 0,8-4-292,4-3 1,12-2 0,4-5 0,6-7-61,2-4 584,-10-3 0,8-10 0,-8-1 0</inkml:trace>
  <inkml:trace contextRef="#ctx0" brushRef="#br0">15678 11842 7569,'-21'-21'1956,"0"2"-859,-1 5 1,3 7 0,1 14 0,-1 10-744,-5 9 0,-4 9 0,2 15 0,-5 9 0,-2 9-125,-5 10 0,7 5 0,3 2 1,7 2-1,6 3-151,8 2 0,5 0 0,4-7 0,5 0-514,8 1 0,13-11 0,7-4 0,6-5-1008,1-2 1,3-10 0,2-4 1443,3-5 0,0-3 0,-8 1 0</inkml:trace>
  <inkml:trace contextRef="#ctx0" brushRef="#br0">15997 12289 7569,'0'-12'4024,"0"3"-3707,0 28 0,0 4 0,0 22 0,0 2-135,0 3 1,0 9 0,0-5 0,0 3-1,-2 0-163,-5 2 0,5-7 0,-6-3 0,6-6-1629,2-8 1,2 3 1609,6-10 0,3 1 0,11-8 0</inkml:trace>
  <inkml:trace contextRef="#ctx0" brushRef="#br0">16082 12672 7934,'-21'11'794,"9"1"1,3-7-109,-1 2 0,10 0 0,0-4-658,12 4 0,7-5 0,5 5 0,4-5 1,8-2-1456,4 0 1,0 0 1426,-5 0 0,15-9 0,-5-3 0</inkml:trace>
  <inkml:trace contextRef="#ctx0" brushRef="#br0">16487 12268 7569,'-22'0'1657,"1"0"1,7 12-1336,0 9 0,9 7 0,-4 10 0,1 0 140,1 7 1,-7-1 0,7 13 0,0 2-746,-2 3 1,6-1-1,-4-2 1,5-5 0,2-2 282,0-4 0,9-3 0,3-3 0</inkml:trace>
  <inkml:trace contextRef="#ctx0" brushRef="#br0">16891 12225 7569,'-21'0'751,"-1"0"0,1 3 74,0 4 0,2 7 0,2 14 1,3 8-1,-2 6 0,-1 5-731,3 3 1,-3 16 0,10-2-1,2 2-476,3 0 0,4-4 0,6-3 1,6-5-1,5-2-871,2-5 1,3-9-1,2-5 1253,2-2 0,10-3 0,-5-7 0</inkml:trace>
  <inkml:trace contextRef="#ctx0" brushRef="#br0">17146 12650 7569,'-14'10'1058,"2"4"1,3 7-482,4 8 0,-5-6 1,3 8-1,3-3 1,1 3-1922,3 2 1,0-5 1343,0 8 0,19-10 0,5 5 0</inkml:trace>
  <inkml:trace contextRef="#ctx0" brushRef="#br0">17189 12480 7569,'-43'-12'622,"3"-4"1,4 9 0,8 0 452,4-3 0,10 8-1899,0-5 1,21 5 823,7 2 0,24 9 0,17 3 0</inkml:trace>
  <inkml:trace contextRef="#ctx0" brushRef="#br0">17657 12480 7569,'-22'0'514,"1"0"1,0 0 143,0 0 0,-1 0 1,-1 3-1,-3 4 0,-3 9-416,3 10 1,3 0-1,1 10 1,1 4-1,2 2-776,5 1 1,5 4 0,11-14-1,7 0 28,13-4 0,1-8 0,13-7 0,-1-7 0,1-4 107,-1-3 1,-2-12 0,3-7 0,-8-10 280,-4-4 0,-5-2 0,-3-8 0,-4 1 0,-3-1 476,-4 1 1,-3-8-1,-2-2 1,0-2 51,0-5 0,0-3 1,0 1-1,0 2 24,0 2 0,0 17 1,0 0-1,0 7 600,0 7 1,0 14-898,0 12 0,3 21 0,2 22 0,4 11-196,3 8 0,-5 1 0,7 4 0,3 1 0,2 5-331,2 3 0,-5-5 0,3 4 0,3-1 390,-6-6 0,15-2 0,-8-2 0</inkml:trace>
  <inkml:trace contextRef="#ctx0" brushRef="#br0">18295 12969 8351,'0'22'1071,"0"1"0,0 6 0,0 6 0,0 7-565,0 8 1,0-3 0,-3 8 0,-1-1 0,-6-2 4,-2 0-511,8-2 0,-15-8 0,7 1 0</inkml:trace>
  <inkml:trace contextRef="#ctx0" brushRef="#br0">17997 12034 6651,'0'-14'433,"0"4"0,2 8 1,3 11 386,2 8 1,3 14 0,-6 6 0,3 11 0,-2 8 0,0 6-552,2 1 1,-5 8-1,5 3 1,-4-1-491,-3 0 1,-7 5 0,0-7-1,2-5-791,3-7 1,4-7-1,5-9 1012,7-1 0,5-9 0,2-2 0</inkml:trace>
  <inkml:trace contextRef="#ctx0" brushRef="#br0">18742 12246 8383,'0'31'936,"0"5"0,0 4 0,0 5 1,0 4-535,0 8 1,0 2 0,0 0 0,0-2 0,0-1-365,0-1 0,0-3 0,0-12 0,0-5-111,0-6 0,2-8 0,5-7 0,7-7 0,7-4-808,8-3 0,6-19 0,15-10 0,4-8 248,1-6 1,4 3 0,-10 4 0,-1 10 656,-3 10 0,-5 6 0,-5 10 0,-6 3 545,-6 4 1,-11 12-1,-5 11 1,-5 1-237,-2 0 1,0 4 0,-2-6 0,-3-1 79,-2 3-413,0-8 0,26 8 0,5-10 0</inkml:trace>
  <inkml:trace contextRef="#ctx0" brushRef="#br0">19465 12076 7491,'-10'-11'1319,"10"3"1,15 6-767,11 2 1,0 17 0,9 9-1,3 9 1,2 12-253,3 5 0,-1 0 0,-2 10 0,-4 6-14,-8 5 1,-4-2-1,-5 5 1,-5-3 0,-7-4-431,-5-3 0,-4-2 0,-3-1 0,-4-1-621,-3-6 1,0-4 763,-2-9 0,-5-1 0,7 1 0</inkml:trace>
  <inkml:trace contextRef="#ctx0" brushRef="#br0">20124 11736 7569,'-14'0'298,"0"0"0,7 3 1,-5 4-1,0 9 0,3 8 1,-1 6-1,6 1 1,1 2-1,3 0 0,0 5-100,0 2 1,0-4 0,0-3 0,0-2 0,0-5-574,0-3-17,0-2 0,10-11 0,1-10 0,4-14 172,-1-12 1,-2-7 0,2-10 0,-5 3 298,1 4 0,-6-1 1,8 8-1,-2 3 0,-6 3 342,-1 1 1,-3 8 12,0 0 0,0 12 0,0 2-404,0 12 0,0 6 0,0 4 0,0-1-359,0 0 0,2-2 0,5-5 0,7-7-35,5-4 0,10-6 0,1-6 1,1-10 182,0-7 1,4-2 0,-6 6 0,-3 1 599,-3 0 1,-4 11 234,-5 10 0,-4 10 0,-10 14 1,0 2-264,0 2 1,-7 7 0,-3-6 0,1-3-633,-1-3 1,3-1-1,10-1 1,4-2-654,7-5 1,12-5 893,2-9 0,10-19 0,-5-4 0</inkml:trace>
  <inkml:trace contextRef="#ctx0" brushRef="#br0">20954 11672 7569,'-21'0'758,"6"0"1,1 0 0,-2 0 0,-3 0-164,-2 0 1,-1 7 0,1 3 0,0 2-463,-1 4 0,1 3 0,2 2-550,5 1 0,5-1 0,11 0-140,5 0 0,7-9 0,12-5 0,3-2 76,-3 2 0,4-4 0,-1 6 0,-3 0 493,-3 6 1,-4 4 0,-5 2-1,-6 0 629,-6 0 0,-2 1 1,-2-1-1,-6 0 68,-6 0 1,-5-2-1,-2-2 1,0-5-315,0-3 1,6 5-396,1-7 0,9-19 0,-4-11 0</inkml:trace>
  <inkml:trace contextRef="#ctx0" brushRef="#br0">21167 11481 7569,'-22'0'2085,"3"2"-1377,5 5 0,5 5 0,9 10 0,0 1-604,0 6 1,0-3-1,0 9 1,0 3-1,0 2-118,0 2 0,2 1 0,3-1 1,2 1-140,-2 0 1,-3-8-1,-2-2 1,0-2 0,0-5-656,0-3 1,0-8 509,0-1 1,0-5 172,0-2 1,0-9 0,2-19 0,3-3 75,2-4 1,17 2-1,-3-7 1,3 2-1,-1 3 138,-1-3 0,-1 7 1,0-4-1,1 4-36,-1 3 1,0 7 0,0 2 0,-2 0 0,-2 3-56,-3-1 0,-7 1-37,7 2 0,-9 7 42,2 0 1,-14 12 0,-10 14 0,-6 2 244,-6-2 1,1 7-1,7 0 1,0 2 0,-1-2 170,1-2 0,9-2 0,3-8 0,2 0-202,0 0 1,2-2 0,12-2 0,9-5-519,10-3 1,0-2-1,8-7 1,-1 0-438,0 0 0,2-2 0,8-3 0,-1-4 738,1-3 0,-1-2 0,1-8 0</inkml:trace>
  <inkml:trace contextRef="#ctx0" brushRef="#br0">22060 11842 8050,'-14'0'1966,"0"0"1,7 0-1578,-8 0 0,8 0-190,-7 0 1,7 3 0,-7 4-466,-3 7 1,8 5 0,-1 0-1,3-3-530,0-1 1,3-11 465,11 3 1,4-4 0,11-6 816,-1-4 0,-9 3 268,-5-11 1,-7 11-151,-7-3 0,-5 4 1,-9 3-1,-1 3-440,1 4 0,9-3 1,3 8-605,-1-2 0,10-3 0,0-7 0,12-3-149,7-4 0,2-4 0,1-8 753,-1 4 378,-9-3 0,-5 15 0,-14-4 0,-7 7-742,-5 7 0,5-2 0,2 9-2751,2 3 2950,3-8 0,26 10 0,5-7 0</inkml:trace>
  <inkml:trace contextRef="#ctx0" brushRef="#br0">22252 11800 7569,'14'0'2847,"0"0"-2525,-9 0 0,11 9 1,-6 6-152,2 3 1,-8-1 0,6 0-1,-3 4 1,0 0-110,-2 5 1,-3 0 0,0-5 0,3 1-70,2-1 1,0-7-1,-7 0 1,0 3-144,0 2 0,-2-8 253,-5-3 1,-3-8 0,-6-8 0,4-6 111,3-5 0,1-4 0,8-3 0,0-5 1,0-2-78,0-5 0,10 5 0,6-2 1,10-1-135,10 3 0,2-5 0,2 10 1,-2 2-1,4 2-275,3 3 1,-5 7-1,10 2 1,-5 0-506,-3 1 0,1 6 0,0-2 0,-3 4 776,-5 3 0,-4 0 0,-10 0 0</inkml:trace>
  <inkml:trace contextRef="#ctx0" brushRef="#br0">18018 11290 7569,'-14'0'-22,"0"0"0,2-3 0,-2-4 0,7-7 0,7-2 739,7 1 1,-5 4 0,8 6-626,-1-2 1,-4 0 0,7 9-1,0 3-220,-1 2 1,4 2 0,8-4 0,3 2 0,5-2 18,2-3 0,0-2 0,5 0 0,-5-2 117,-2-5 1,4 4 0,-6-6-1,-3 2 1,-3-3 361,-2-1 1,-6 6-172,-1-2 0,-12 4 0,-2 3-147,-12 0 0,-7 0 0,-2 0 1,-2 0-98,-6 0 0,3 7 0,-9 1 1,-3-4 29,-2-1 1,0-3 0,2 0 0,2 0 0,-2 0 179,-2 0 0,5 0 0,2 0 30,2 0 0,3 0-311,6 0 1,15 0-1,12 0 1,16 0-73,10 0 0,4 0 1,8 0-1,2 0 0,2 0-230,3 0 0,-1 0 0,-6 0 0,0 0-140,-1 0 0,-9 0 558,-4 0 0,4 0 0,0 0 0</inkml:trace>
  <inkml:trace contextRef="#ctx0" brushRef="#br0">19082 11205 7569,'-14'0'95,"0"0"0,-1-7 0,-6-1 0,0 4 117,0 1 0,11 3 0,12 0-179,17 0 1,5 0 0,9 3 0,0 1-1,0 4-102,5-4 1,2-1 0,0-3 0,-2 0 0,-5 0-10,-2 0 0,-3 0 0,-6 0 1,-1 0 53,0 0 1,-7 0 67,1 0 0,-13 0 57,-2 0 0,-9 0 0,-15 0 1,-2 0 18,-2 0 1,-10 0-1,2 0 1,-2 0-1,1 0-36,1 0 1,1 7-1,-5 0 1,4 0 133,8 2-218,4-6 0,12 16 0,3-8 0</inkml:trace>
  <inkml:trace contextRef="#ctx0" brushRef="#br0">28548 8441 7569,'-14'0'-694,"0"0"1594,9 0 259,-4 0-884,9 0 0,0-3 0,2-1-46,5-3 1,5-1-1,9 8-222,1 0 0,-1 0 0,0 0 0,1 0 10,-1 0 1,2-2 0,6-3-1,4-2 1,2 3 44,1 1 0,-1 1 1,10-3-1,2-2-25,3 2 0,9 3 1,-2 2-1,2-2-28,-2-6 0,11 6 1,-4-5-1,2 5 1,0 2 107,-2 0 0,7-7 0,0-1 0,-2 4-16,-3 1 1,-2 3-1,-1 0 1,1 0-48,0 0 1,-10 0 0,-2 0 0,-2 0 0,0 0-70,-3 0 1,-2 0-1,-3-2 1,1-3-32,0-2 0,-1 0 0,1 5 1,-3-3-50,-5-2 1,3-3-1,-10 6 1,-2-3-198,-2 2 1,-3 3 0,1 2-513,-1 0 1,-12 0 803,-9 0 0,-19 0 0,-14 0 0</inkml:trace>
  <inkml:trace contextRef="#ctx0" brushRef="#br0">28676 8101 7881,'-2'11'224,"-3"-1"1,-2-1 0,0 3 0,-3 2 0,-1 0 153,-1 3 0,-7 9 1,5 2-1,-5-2 19,-3-2 1,-6 4 0,0 3-1,2 0-114,2-1 1,3-1 0,0-6 0,-1 3 0,1 3 78,0-3 1,6-3-1,4-1-273,1-1 1,3 0 0,7 0 0,2-2-281,6-5 1,3 3 0,11-10-1,1-2-85,6-3 0,1-2 0,8 0 0,-5 0-81,-2 0 0,5 7 1,-8 0-1,-2-2-166,-2-3 0,-3-2 0,-2 3 1,-3 1 522,-2 4 0,-9 8 0,5-4 0</inkml:trace>
  <inkml:trace contextRef="#ctx0" brushRef="#br0">31144 7697 7569,'-22'0'443,"1"0"1,0-8-1,0 1 1,-1 3-1,1 4 1,2 7 0,3 7-1,4 5 262,2 2 0,3 7 0,7 1 0,0-3-1169,0-3 1,3-4 0,4-2-315,7-3 1,5-9 0,2 2-1,0-5 1084,1-2 1,-1 10 315,0 4 0,-2 5 0,-5 2 1,-7 3-1,-4 2 31,-3 2 1,0 0 0,0-4 0,0 2-715,0 2 1,0 3-1,-3-5 1,-1 2 0,-3-2-2196,2-2 0,0-3 2256,-2 0 0,14-18 0,-5-6 0</inkml:trace>
  <inkml:trace contextRef="#ctx0" brushRef="#br0">31314 7420 7630,'12'-21'175,"-3"0"1,-9-1-1,3 3 1278,4 5 1,-3-2-920,11 9 0,-1 2 0,5 12 0,-3 10-261,-2 9 1,-9 7-1,2 12 1,-4 2 0,-3 5-244,0 2 1,0 3 0,0 4 0,0-2 0,2-4-288,5-3 1,-5-3-1,5-6 1,-4-3-136,-3-5 0,0-4 0,2-12 0,3-3-564,2-1 1,0-13 845,-7-2 1,0-12-1,0-14 1,0-5 43,0-2 0,2-2 1,6-8-1,3 1 0,6-1 98,4 1 0,-11-1 0,13 3 1,-1 2 39,-4 3 1,8 9 0,-11-2 0,4 4-184,2 3 1,-7 7 0,-2-1 16,-3-1 1,-2 9 0,-7 7-14,0 12 1,-9 9-1,-5 5 1,-5 5-1,-5 2 110,-4 4 0,4-4 0,-2 1 1,7-4 395,5-4 0,2-2 1,-2-3-116,7 0 1,7-2-1,7-5-271,7-6 0,8-6 0,4-4 0,4-6 0,1-6-403,0-5 0,4-2 0,-4 0 0,0 0 390,-1-1 0,8-8 0,-5-3 0</inkml:trace>
  <inkml:trace contextRef="#ctx0" brushRef="#br0">32037 7399 7569,'-21'0'4149,"11"-2"-3990,10-6 0,12 4 0,14-10 0,3-1-645,-3 4 1,4-6 0,-1 8-1,-3-1-2333,-3 1 2819,-1 2 0,-1-3 0,0-2 0</inkml:trace>
  <inkml:trace contextRef="#ctx0" brushRef="#br0">32080 7590 7569,'-12'21'1421,"-7"-2"-12,5-4 1,7 1-1308,7-9 0,9-7 0,15-7 0,2 0-803,2-2 0,3 4 1,-5-9 700,2-3 0,1-2 0,-8-2 0</inkml:trace>
  <inkml:trace contextRef="#ctx0" brushRef="#br0">32420 7016 7569,'0'-21'4295,"0"9"-3958,0 3 0,0 25 0,0 8 43,0 7 1,0 6 0,0 11 0,0 4-256,0 2 0,0 10 0,0 9 0,-2 0 0,-3 0-921,-2-4 1,0-3 0,7-5 0,0-4-1222,0-7 2017,9-5 0,3-3 0,9 1 0</inkml:trace>
  <inkml:trace contextRef="#ctx0" brushRef="#br0">32420 7569 7569,'-21'12'3427,"2"-3"-2717,5 1 0,7-10 1,14 2-685,7-7 1,7-9 0,5 5 0,3-3 0,-1-2-588,3 2 1,-8-7 0,6 7 0,-6-2-3038,-1 0 3598,-1 0 0,0-8 0,0 1 0</inkml:trace>
  <inkml:trace contextRef="#ctx0" brushRef="#br0">32760 6974 7569,'-7'-15'2666,"0"1"-2172,0 0 0,0 5 0,0 9 199,2 12 0,3 13 0,0 6 0,-3 2 0,-2 7-205,2 8 1,-4-1 0,-1 10 0,1 2-602,-1 2 0,-4-4 0,7-1 1,2 1-550,3-2 1,2-4 0,0-10 0,0-6 0,2-7-237,5-4 898,5-3 0,9 1 0,1-1 0</inkml:trace>
  <inkml:trace contextRef="#ctx0" brushRef="#br0">32973 6889 7569,'-9'-22'719,"6"8"1384,-4 0 1,3 9-1608,-4-2 1,6 17-1,-7 11 1,2 12-300,-1 7 0,-1 3 0,4 4 0,-4 5 0,-1 7-269,1 0 0,-5 7 0,7 5 0,0-2 0,-1-3-442,1-3 0,0-8 0,7-6 0,3-6-315,4-8 0,-3 3 0,11-12 0,1-7 829,3-10 0,12 3 0,2 0 0</inkml:trace>
  <inkml:trace contextRef="#ctx0" brushRef="#br0">33122 7229 7569,'-7'14'1919,"0"0"1,0 3-1489,-3 2 1,8 2-1,-5 0 1,5 3 0,2 2-1,0 2-1120,0-2 1,0-2 0,0-3 688,0 0 0,9 0 0,3 1 0</inkml:trace>
  <inkml:trace contextRef="#ctx0" brushRef="#br0">33143 7059 7569,'-21'0'1606,"-7"7"1,-1 0-654,3-2 1,17-3-954,16-2 0,5 0 0,19 0 0</inkml:trace>
  <inkml:trace contextRef="#ctx0" brushRef="#br0">33356 7016 7569,'-21'12'1086,"0"-3"304,-1-9 0,10 3 0,3 4 0,2 9-1041,0 10 0,0 0 0,7 10 0,-3 2-835,-4 2 1,5 0-1,-5-2 1,4-3 154,3 3 0,0-7 1,3-5-1,4-10-472,7-9 1,-2-4 0,2-8 0,0-7-1,0-11 820,1-8 0,-8-5 0,5-6 0,-3-1 25,-4 1 1,-3-3 0,-2-2 0,0-5 44,0-3 1,0-4 0,0-9 0,-2-5 346,-5-3 0,4 10 0,-4 0 0,5 11 0,2 8 503,0 7 1,0 19-603,0-1 1,0 18 0,2 6 0,3 17 0,2 16-94,-2 13 0,-1 8 0,1 15 1,2 7-66,-2 5 0,4 2 1,1 0-1,-1 0-1111,1 0 0,-1-9 1,-2-8-1,8-6 0,1-10 934,-2-8 0,15 4 0,-6-15 0</inkml:trace>
  <inkml:trace contextRef="#ctx0" brushRef="#br0">33462 6315 8630,'3'-10'2376,"4"10"0,7 12-1652,5 7 1,2 12-1,3 6 1,2 11-1,2 6-461,-2 0 1,-4 17 0,-6-2 0,-4 6 0,-3 3-424,-4 3 1,-3-6 0,-2 1-1,0-3-1079,0-5 1,0-4-1,0-5 1,0-4 1238,0-3 0,-9-12 0,-3-10 0</inkml:trace>
  <inkml:trace contextRef="#ctx0" brushRef="#br0">33250 5762 7124,'-10'-12'1062,"8"5"0,-5 14 1,4 7-1,3 5-513,0 2 0,0 8 1,0-1-1,0-2 1,0-2-1,0-3-732,0 0 1,0 0 0,3-2-66,4-5-746,-5-4 0,15-12 0,-10-6 758,-2-6 0,-3-5 0,-2-2 0,0 0 1,0 0 246,0-1 1,2 1-1,3 0-107,2 0 0,3 2 0,-6 2 67,3 3 411,1 9 1,-8-2 225,0 14 0,0 5-54,0 9 0,0-7-565,0 1-188,0-1 0,7 0 157,0 0 1,9-9 31,-2 2 0,-4-2-891,-3 2 1,5-5 900,2 5 0,5-4 0,2-3 0</inkml:trace>
  <inkml:trace contextRef="#ctx0" brushRef="#br0">33569 5570 7569,'-21'0'3395,"-1"0"-2611,10 0 1,1 0-553,4 0 1,4 10 0,-6 4 0,2 5-303,0 2 0,-1 0 0,8 1-177,0-1 0,3-2 0,4-5 0,7-7-806,5-4 1,2 4-1,1 0 1338,-1-3 0,-7 8 250,0 2 1,-9 5 0,2 3 0,-5-1-122,-2 0 1,-7 0-1,-2-2 1,-1-2-709,1-3 0,-5-7 294,7 7 0,0-9 0,7 4 0</inkml:trace>
  <inkml:trace contextRef="#ctx0" brushRef="#br0">33548 5337 7569,'0'-22'3477,"0"10"-3081,0 3 0,2 9-155,5 0 0,-5 9 1,5 6-1,-2 4 1,0 2-76,2 0 0,0 0 0,-7 1 0,0 1-312,0 6 1,7-6-1,0 6 1,-2-6-255,-3-2 0,-2 1 0,0-1-590,0 0 953,0 0 1,0-11 120,0-10 1,7-10-1,3-13-290,2-6 0,-5 6 1,7-5-1,0 4-245,-2 3 1,7-1 0,-5 1-88,5 0 2132,-7 0-1009,-3 9 1,-9 12 0,-2 16-297,-5 10 0,2-2 0,-7 4 0,0-2-129,1 3 1,6-6 0,-5 6 0,3-6 0,0-2-178,3 1 0,4-8 0,9-2-353,12-3 0,3-2 0,11-7 0,3 0 0,0-2-3141,-15-3 3511</inkml:trace>
  <inkml:trace contextRef="#ctx0" brushRef="#br0">33122 5911 7569,'0'-12'4484,"0"2"-4325,0 10 1,0 10 0,2 4 0,3 5-106,2 2 0,0-7 0,-7 0 0,3 3 0,1 2-117,4 2 0,-1-7 0,-7 1-822,0 1 0,2-6 447,5-3 1,-5-7 0,6-7 180,-6-8 0,-2-6 0,0-5 1,0-2 195,0 2 1,2-5 0,3 3-1,2 2 1,-2 2 120,-3 3 1,-2 7 0,3 2 74,4 2 149,-5 3 0,7 10 1,-6 1-1,2 6-80,2 2 0,2 2-180,-2 7 0,-4-7 0,6-2-19,0-2 0,-6-6 1,4-11-1,-2-7 0,-1-5-43,3-2 0,8-8 0,-8 1 1,0 4 317,2 8 0,-4-3-24,9 5 1,-7 4 0,5 6 104,-2 8 1,4 1 0,-7 9 0,0 1 0,0-1-698,0 0 0,10-2 1,-3 4-1,5-4-3472,2-3 3808,0-1 0,1-18 0,-1-2 0</inkml:trace>
  <inkml:trace contextRef="#ctx0" brushRef="#br0">30059 9504 7569,'2'-19'403,"5"7"1,5 12-1,0 12 1,-3 9 100,1 7 1,-5 6-1,6 8 1,-1 1-1,-3 1 1,0 4-231,0 1 0,0 8 0,-7-7 0,0-1-247,0 3 1,0-7-1,0 5 1,3-5 0,1-5-505,3-5 0,0 3 1,-7-10-1102,0-2 1355,0-12 1,0-21-1,0-16 1,0-6 124,0-1 0,3-8 0,2 2 0,4-4 145,3-2 0,2-1 0,10 1 0,2 2 0,2 2-54,-2 2 0,0 3 1,0-2-1,2 6 1,-2 6-238,-2 2 1,-3-1-390,1 1 0,-4 5-700,-3 8 1333,-15 1 0,-22 36 0,-11-6 0</inkml:trace>
  <inkml:trace contextRef="#ctx0" brushRef="#br0">30335 9865 7569,'-30'31'-74,"6"-7"0,-2 4 0,7-5 547,5-1 0,7-1 0,-5 0 1,3 1 28,4-1 0,12-2 0,7-5 1,7-7-535,8-5 1,-3 5 0,9 0-1,1-2 1,-1-2 54,1-3 0,-1-10-23,8-4 0,9-5 0,2-2 0</inkml:trace>
  <inkml:trace contextRef="#ctx0" brushRef="#br0">30825 9738 7569,'-12'0'2655,"5"0"-2588,14 0 0,5 0 0,9 0 1,3 0-68,4 0 0,-4-10 0,6-2 0</inkml:trace>
  <inkml:trace contextRef="#ctx0" brushRef="#br0">30782 9993 7569,'-21'21'1778,"0"0"-1159,-1 1 1,13-11-1,11-4 1,15-4-943,9-3 0,12-3 1,-3-1-1,5-6 323,3-2 0,9-11 0,2-10 0</inkml:trace>
  <inkml:trace contextRef="#ctx0" brushRef="#br0">30038 11566 7227,'-15'7'1627,"1"0"-1454,9 10 1,-2-15 0,14 5-50,8-4 0,4-6 1,2-1-1,0-6 30,0-2 0,1-2 1,-1-7-1,0 0-253,0-1 1,-2 1 0,-4 0 0,-8 0 62,-5-1 1,-2 8-1,0 0 1,-2 0 0,-5 2 117,-8 5 0,-4-3 0,-4 3 0,-3 5-4,-3 7 1,-1 9 0,4 14 0,-3 8 226,3 4 0,0 2 1,3 1-1,-1-1 1,8 1-82,4-1 0,-2 1 1,6-1-1,4-1-456,1-6 0,13 3 1,4-10-1,5-4 0,5-5-726,4-5 1,5-9 0,10 2-1,-1-5 958,1-2 0,9-19 0,2-4 0</inkml:trace>
  <inkml:trace contextRef="#ctx0" brushRef="#br0">31016 10652 7569,'-21'0'617,"0"0"1,-1 0 200,1 0 0,0 9 1,-1 8-1,1 9 1,-2 12-379,-6 9 1,6 7-1,-8 12 1,2 5-353,1 7 0,-3 7 0,5 3 0,0-1 0,5-4-172,5-1 1,11-1-1,-2-3 0,7-7 1,7-8-817,7-6 1,7 2 0,8-9-1,6-5-2154,5-8 3054,12-6 0,-7 0 0,7 2 0</inkml:trace>
  <inkml:trace contextRef="#ctx0" brushRef="#br0">31080 11141 7569,'0'-21'1451,"0"6"-1017,0 1 1,0 19 0,0 4 0,0 15 0,0 14-1,0 9 1,0 7-353,0 1 0,0 6 1,0-4-1,0 2 1,0 0-509,0-2 1,0-10-1,0 3 1,0-6-849,0-1 0,7-10 1274,0-5 0,10-4 0,-6-3 0</inkml:trace>
  <inkml:trace contextRef="#ctx0" brushRef="#br0">31122 11524 8609,'-9'-3'3302,"9"-4"-3510,9 5 0,15-17 0,2 7 1,2-2-489,-2 0 0,5 7 0,0-5 0,0 0 696,-1 0 0,-1-2 0,-8-7 0</inkml:trace>
  <inkml:trace contextRef="#ctx0" brushRef="#br0">31505 10928 9381,'-2'-12'2772,"-5"5"-2675,5 14 1,-8 8-1,10 13-223,0 7 0,0-2 0,0 5 0,0 5 1,0 6-133,0 6 1,0 1-1,0 6 1,0-3-66,0-2 0,-2-8 0,-3 3 0,-2-5 0,2-6-540,3-1 0,2-10 863,0-1 0,9-6 0,3-1 0</inkml:trace>
  <inkml:trace contextRef="#ctx0" brushRef="#br0">31867 10716 8163,'-14'-7'5481,"0"-1"-4697,9 1 0,-14 10-694,5 4 1,2 14 0,0 15 0,0 6 0,3 8-99,-1 6 0,-4 6 1,5 2-1,-3-1-264,-5 1 1,8 0-1,2 0 1,5-3-559,2-4 1,0-5 0,2-10-1,5-2 1,5-4 829,0-8 0,16 5 0,-4 0 0</inkml:trace>
  <inkml:trace contextRef="#ctx0" brushRef="#br0">32037 11056 8665,'-14'2'3758,"2"8"-3194,3 11 1,2 10 0,7 11 0,-3 3-1120,-4 5 0,5-6 1,-5 6-1,4-7 1,3-6 554,0-1 0,10-10 0,2 5 0</inkml:trace>
  <inkml:trace contextRef="#ctx0" brushRef="#br0">31995 10907 7569,'-22'0'845,"1"0"0,0 0 743,0 0 1,11 0-1820,10 0 231,19 0 0,14 9 0,10 3 0</inkml:trace>
  <inkml:trace contextRef="#ctx0" brushRef="#br0">32292 11013 7569,'-14'0'4007,"0"0"-2407,-2 0 0,-3-7-1077,-3 0 1,1 2 0,2 12-702,5 8 0,-5 11 1,5 4-1,-3 3 0,1 5-614,2 2 1,9 1 0,-2-4-1,4-4 226,3-2 0,0-3 1,3-6-1,4-3 1,7-5 53,5-7 1,2-7 0,1-7 0,-1-7 415,0-5 1,-2-10 0,-2-4 0,-3-4 210,2-8 1,-6-3 0,-1 6 0,-2-3 0,0-2 146,-2-3 0,-3-9 0,-2 2 0,0-2 174,0 3 0,0 4 0,0 9 0,0 3 1050,0 5-1331,0 4 0,0 28 1,0 13-1,0 14-62,0 11 0,3 15 0,2 6 0,4 8 0,0 5-368,1 1 1,4 1-1,-7-7 1,0 0-550,3 0 0,-1-10 0,8-4 0,-5-8 824,-3-6 0,8-6 0,-6-8 0</inkml:trace>
  <inkml:trace contextRef="#ctx0" brushRef="#br0">32463 10503 9447,'14'0'4887,"0"0"-4517,0 9 1,7 10-1,1 12 1,-1 5-3,0 8 0,1 8 0,-1 12 0,-2 0 0,-5 0-478,-7-1 0,-5 8 1,-2 0-1,0-2-1379,0-3 1,0-2-1,0-3 1489,0-4 0,10 4 0,2-6 0</inkml:trace>
  <inkml:trace contextRef="#ctx0" brushRef="#br0">32441 9971 10310,'0'22'146,"0"-6"0,0 3 0,0 5 0,0 2 0,0 2 1,0 0-1,0 1 0,0-1 0,0 1 0,0-3-781,0-3 0,3-11 1,1-7 415,4-10 0,1-9 1,-4-12-1,2-3 251,-2 3 1,-1 3 0,1 2 0,2-1 199,-2 1 1,0 2-176,2 5 0,-3 5-119,11 9 0,-8 2 1,4 5-79,-1 7 0,-1-4 0,-4-1 117,2 1 592,10-8 1,-13 7-143,11-9 0,-8 0-198,7 0 1,-7 0-361,7 0 1,-2 3 0,5 1-1,-3 3-477,2-2 0,-4-2 1,2-3-1,3 0-268,2 0 1,-5 0 875,0 0 0,0 0 0,8 0 0</inkml:trace>
  <inkml:trace contextRef="#ctx0" brushRef="#br0">32994 9823 7569,'-21'0'862,"0"0"-272,0 0 1,-1 7 0,3 2 0,3 1 0,4 1-364,3 1 1,-1-5 0,5 8 0,-2 1-1501,3 3 0,4-5 697,7 0 0,5-2 1,9 2-174,0-7 1552,0 5 0,-9 0-260,-5 9 0,-4 1 0,-3-1-578,0 0 1,-7-7 34,-1 0 0,1-9 0,7 5 0</inkml:trace>
  <inkml:trace contextRef="#ctx0" brushRef="#br0">33122 9631 7569,'-12'0'4332,"3"10"-4313,9 4 1,0 5 0,0 2 0,0 0-321,0 1 0,7 6 1,0 0-1,0-2 0,0 0-339,0 3 0,0-13 0,-7 5 390,0-2 0,0-7 182,0 2 1,-7-11 62,0-3 0,0-10 0,7-11 0,2 0 0,3-1-28,2 1 0,17 0 0,-3 0 0,3-1 0,-1 1 157,-1 0 1,-3 0-1,-3 2 1,-4 2-124,-3 3 1,6 7 1839,-8-7-1687,0 9 1,-17-2 0,-4 16-1,-2 10-428,1 7 1,-3 5 0,6-5-1,0 2 1,5-2-114,4-2 1,3-3 0,0 0 34,0 1 1,10-1 127,4 0 1,5-2 0,0-2 223,-5-3 0,5 0 0,-7 7 0</inkml:trace>
  <inkml:trace contextRef="#ctx0" brushRef="#br0">33143 11098 8741,'0'15'630,"0"-1"1,0 2-1,0 3 1,0 5-152,0 4 0,3-2 0,1 7 1,4 0-1,-4 0-731,-1 5 1,-3 2 0,0 3 251,0-1 0,0 1 0,0-1 0</inkml:trace>
  <inkml:trace contextRef="#ctx0" brushRef="#br0">32271 12608 8364,'-14'0'515,"2"2"0,3 5 1,4 7-1,0 8 1,1 8-1,-4 11 1,4 8-1,1 6 0,3 4-333,0 2 0,0 3 0,0-3 0,3-2 1,1-4-1,4-6-553,-4-9 0,6 1 1,-1-13-1,1-2-90,-1-2 0,8-15 0,-6-9 316,1-12 1,7-9-1,-5-7 1,5-8 130,3-4 0,-8 7 0,0 5 1,2 6 193,3 8 0,3-2 1,-1 8-1,-2 6-133,-5 7 1,3 7-1,-8 9 1,0 0-1,3 0-577,0 1 0,-5-1 0,7 0 530,3 0 0,2 1 0,2-1 0</inkml:trace>
  <inkml:trace contextRef="#ctx0" brushRef="#br0">32718 12395 7569,'-14'0'1641,"0"0"1,9 10-1297,-2 4 1,4 12-1,3 5 1,0 2-274,0 4 0,0-3 0,0 1 1,0 0-371,0-2 1,0-2 0,3-12 0,1-2 73,4-3 1,-1-12-1,-7-2 1,0-12 212,0-7 1,0-11-1,0-3 1,0-3 134,0 1 0,2-1 0,5-4 1,7 2-232,5 3 0,2 7 1,1-5-1,1 2-219,6 5 1,-3 2 0,7 5-1,-2 3 1,-3 4-311,3 3 1,-8 1 635,6 8 0,4 10 0,0 2 0</inkml:trace>
  <inkml:trace contextRef="#ctx0" brushRef="#br0">33292 12013 11030,'12'9'644,"7"10"1,-5 12 0,7 4 0,5 10-366,3 9 0,6 8 1,-6 4-1,-3 5 1,-3 7-1,-4 7-419,-5 7 1,3-5-1,-10 5 1,-2-4-1306,-3-3 1,-2-10 1444,0-4 0,-9-5 0,-3-2 0</inkml:trace>
  <inkml:trace contextRef="#ctx0" brushRef="#br0">29250 15053 9534,'17'0'204,"2"0"0,7-2 0,5-3 0,6-5 0,4 1 0,1-3 0,1 0 0,2-2 0,4 0 0,6 2 0,1 3-204,1 4 0,-10-7 0,5 0 0</inkml:trace>
  <inkml:trace contextRef="#ctx0" brushRef="#br0">29463 15478 7569,'-12'21'1194,"3"1"0,11-3-904,5-5 0,15-5 1,15-9-1,11 0-3,8 0 0,6-7-287,2 0 0,9-10 0,3 6 0</inkml:trace>
  <inkml:trace contextRef="#ctx0" brushRef="#br0">30442 15287 7972,'-10'12'945,"8"-1"0,-3-6-617,10 2 1,7 0 0,11-7 0,3 0 0,3-2-299,-3-5 0,4-3 0,-1-6 0,-1-1 0,-2-4-183,-5-5 1,10-2-1,-14 4 1,-3-2-85,-2-2 0,-5-1 1,-7 8-1,0 0 1,-3 0 252,-4-1 0,-14 11 0,-14 3 1,-6 6 215,-1 2 1,-8 12 0,-2 12 0,0 13 0,0 13 202,5 4 1,2 10 0,5 7 0,4-3 24,8-1 0,14-6 1,7-2-1,7-5-715,7-2 0,7-4 1,14-13-1,8-7 0,4-6-721,3-8 1,9-5 0,4-9 0,6-2 975,2-5 0,-1-5 0,1-9 0</inkml:trace>
  <inkml:trace contextRef="#ctx0" brushRef="#br0">31378 14479 7569,'-19'-14'619,"2"2"0,3 2 0,-2 6 0,-3 1-4,-3 3 0,3 3 1,3 4-1,4 9 1,0 10-1,0 12-310,-4 9 1,4 17 0,-2 16 0,-3 8 0,1 6-233,2 3 0,-5 2 0,7 8 0,0-1-414,5 0 1,7-4-1,7-8 1,7-11 0,8-7-4378,6-8 4718,5-11 0,10-5 0,-1-10 0</inkml:trace>
  <inkml:trace contextRef="#ctx0" brushRef="#br0">31463 14989 10515,'-12'2'449,"3"8"1,1 11 0,-1 15-1,0 11 1,-3 10 0,2 4-1,-2 5 1,3 5 0,0 5-1,4-1-930,2-4 1,3-7 0,3-7 0,4-8-1,7-6 481,5-8 0,12-4 0,2-10 0</inkml:trace>
  <inkml:trace contextRef="#ctx0" brushRef="#br0">31442 15542 7569,'-12'0'2357,"2"0"0,20-7-2095,4 0 1,14-10 0,5 5 0,3-2-581,-1 0 0,-2 7 1,5-7-1,-2 0 1,-1-1-2546,-2 1 2863,-2 0 0,0-17 0,2-2 0</inkml:trace>
  <inkml:trace contextRef="#ctx0" brushRef="#br0">31910 14819 7569,'-15'0'1115,"1"0"-418,-2 0 1,6 2 0,1 5 0,2 8-1,0 6 1,2 7-163,2 8 0,-4 4 1,0 5-1,3 4-747,1 8 1,3 4 0,0 3-1,0 0-454,0 0 0,0-7 0,0-3 666,0-2 0,19 7 0,5-5 0</inkml:trace>
  <inkml:trace contextRef="#ctx0" brushRef="#br0">32250 14798 7569,'0'-21'313,"-7"6"1,-3 4-1,1-1 1,-3 2 1036,0 1 1,5 2-1,-7 9 1,0 5-595,2 7 1,-5 15-1,8 6 1,0 5-783,-1 3 1,3 9 0,7 4 0,-2 4 0,-3-1-504,-2-3 0,0 1 0,7 4 0,2-4-212,5-7 0,5-8 1,9-4-1,1-5-2464,-1-2 3205,0-12 0,10 0 0,2-8 0</inkml:trace>
  <inkml:trace contextRef="#ctx0" brushRef="#br0">32441 15074 8361,'0'21'1569,"-7"3"1,0 2-1425,2 2 0,3 3 0,2-5 1,0 5-1,0 0 0,0-1-145,0-4 0,10-2 0,1-3 0</inkml:trace>
  <inkml:trace contextRef="#ctx0" brushRef="#br0">32463 14947 7569,'-31'-12'877,"7"2"0,-4 10 1,4 0-675,3 0 0,7 0 0,4 0-1984,8 0 1781,7 0 0,25 0 0,4 0 0</inkml:trace>
  <inkml:trace contextRef="#ctx0" brushRef="#br0">32718 15010 7569,'-21'10'583,"-1"-8"1,1 5 588,0-4 0,7-3 1,2 2-1047,2 5 0,3 5 0,7 12 1,0 4-1,0 5-310,0 0 1,0 0-1,0-7 1,0 2-9,0-2 0,10-11 0,4-8 0,5-5-542,2-2 0,0-9 0,1-8 1,-3-9-1,-3-9 624,-2-6 0,-2-3 0,2-4 0,-7-1 271,-4 1 1,-3 1-1,0-2 1,0-8 0,0-2 8,0 2 0,-3-4 0,-1 6 1,-3 1 547,2 4 1,2 15-1,3 7-184,0 4 1,0 8-1,-2 8-264,-5 16 1,5 18 0,-8 11-1,3 8 1,0 7-465,2 3 1,3-6 0,2 8 0,2 2 0,3 0-688,2-2 881,19 4 0,-12-16 0,17 7 0</inkml:trace>
  <inkml:trace contextRef="#ctx0" brushRef="#br0">32994 14330 7569,'3'-12'1709,"4"5"0,7 7-884,5 7 1,2 5 0,1 12-1,-1 4 1,0 7-379,0 6 1,-2 8-1,-5 3 1,-6 3-1,-6 4-174,-2 2 0,0 3 1,0 0-1,0-3-1430,0-4 0,0-3 0,0-7 0,0 0 1157,0-6 0,0-8 0,0-12 0</inkml:trace>
  <inkml:trace contextRef="#ctx0" brushRef="#br0">33441 15117 7569,'14'21'1809,"-2"0"0,-2 3-850,-6 4 1,1-4 0,0 7 0,2-3 0,-2 3-1322,-3 2 0,-2 0 0,0 5 0,0-5 362,0-3 0,-9 8 0,-3-5 0</inkml:trace>
  <inkml:trace contextRef="#ctx0" brushRef="#br0">31867 16520 7569,'-7'-14'769,"-3"2"0,1 0 0,-3 3 0,3-3 9,-1 0 0,10 17 1,10 4-1,-1 15-585,1 11 0,4 15 0,-7 4 0,0 3-190,2 0 0,-4-10 0,7 2 0,-3-6 0,-1-5-216,1-3 0,-4-16 0,9 0-477,2-7 1,3-7 0,3-15 0,-1-11 348,0-12 1,-7 0-1,1 0 1,-1 0 463,-2-1 1,4 9 0,-6-4 242,1 6 0,-4 11 1,5 7-1,-2 10-110,-6 9 1,8 7-1,0 8 1,2 4-415,0 0 0,1 0 0,4-7 0,-1 2 0,1-2-2643,5-2 2801,2-13 0,5 8 0,2-7 0</inkml:trace>
  <inkml:trace contextRef="#ctx0" brushRef="#br0">32399 16201 9770,'2'17'946,"5"1"1,7 8 0,8 5-562,6 7 1,5 9-1,10 5 1,-1 2 0,-2 8-186,-4 6 0,-1-1 0,-11 3 0,-5-3 0,-3-4-935,-4 1 1,-2-7 0,-10-3 734,0-2 0,0 7 0,0-4 0</inkml:trace>
  <inkml:trace contextRef="#ctx0" brushRef="#br0">32739 15903 7285,'0'-9'721,"0"9"1,3 9-1,1 6-267,3-1 1,0-7 0,-7 7 0,0 2 182,0 3-1079,0-7 0,8-5 320,-1-14 1,0 2-1,-7-9 322,0-2 1,0 4 0,-3 0 0,-1 0-9,-3 1 14,-1 6-1170,8-5 995,0 1 1,0 4 273,0-9-92,0 9 78,0-14-57,0 17 0,0-5-171,0 14 1,0 5 0,0 9 0,0 0 0,0 1-41,0-1 0,0 0 0,3 3 0,2 2 2,2 2 1,0 0 0,-7-6 0,2-1-121,5 0 1,-4-7-1,4 1-580,-5 1 526,-2-6 0,0-3 1,0-14-1,0-8 1,0-4 37,0-2 0,0-2 0,0-3 0,0-5 78,0-2 1,0 0 0,0-5-1,0 5-104,0 2 0,2-4 0,3 6 0,5 6-212,1 6 1,-4 1 0,8 9 0,1 4-526,3 8 874,2 7 0,1 9 0,-1 0 0</inkml:trace>
  <inkml:trace contextRef="#ctx0" brushRef="#br0">33101 15988 7569,'-12'0'5028,"3"0"-5031,9-9 1,2-1 0,5-4-2930,7 7 2932,5 5 0,-7-8 0,-3-1 0</inkml:trace>
  <inkml:trace contextRef="#ctx0" brushRef="#br0">33016 16286 10659,'-12'10'899,"5"4"1,4 5-741,3 2 0,0 0 0,0 0 0,0 1 0,0-1-378,0 0 1,8-7 0,1-2-1219,3-2 961,2-3 0,-2-17 0,-5-4 0,-5-5 631,-2-2 0,0 0 1,0-1 9,0 1 0,3 7 0,1 0-149,3-3 0,8 5 0,-6 1-320,3 1 1,-5 3-23,7 7 786,-9 0 0,4 10 139,-9 4 0,0 5-458,0 2 1,10-9-447,4-5 1,5-12 0,2-4 0,0-1 74,1 1 0,-1 2 1,0 7 467,1 0-138,-11 0 0,-1 2-907,-10 5 807,0-5 0,0 8 0,0-10 0</inkml:trace>
  <inkml:trace contextRef="#ctx0" brushRef="#br0">33462 16137 8627,'-14'0'669,"0"0"1,-2 0-340,-3 0 1,4 0 0,1 0 120,-2 0 0,6 10 0,3 4 0,2 5-690,-2 2 0,5-7 0,-3 0-162,10 3 0,0-8 1,9 1-1,2-3 1,3 0-56,3-2 1,-1-3-1,0-2 452,0 0 1,-2 2 1135,-4 6 1,-6-4-416,-9 10 1,-2 1-1,-5 6-677,-8 0 1,6-7-41,2 0 0,-5-9 0,0 5 0</inkml:trace>
  <inkml:trace contextRef="#ctx0" brushRef="#br0">33611 15797 7569,'-14'0'1457,"0"0"-257,-3 0 0,8 2-1032,2 5 0,7 8 1,5 11-1,4 2 1,1-2-281,-1-2 1,5 4 0,-4 0 0,-1-2 0,1-2-355,-6-3 1,-1 0 0,-1 1 109,5-1 1,-5 0 340,6 0 0,-8-9-106,-8-5 0,6-14 0,-3-7 1,10-5-95,9-2 1,5 0 0,2-1 0,-2 1-1,-2 0 222,-3 0 0,-2-1 1,4 3-1,-4 3 527,-2 2 1,-3 7 700,-7-7-1053,0 9 0,-3-2 0,-1 14 1,-3 7-144,2 5 1,-5 2-1,3 0 1,3 1 0,1-1 29,3 0 1,0 0 0,3-2-1,4-2-46,7-3 1,-2-9-1,4 2 1,6-5-194,4-2 0,-20 0 133</inkml:trace>
  <inkml:trace contextRef="#ctx0" brushRef="#br0">14529 13607 7569,'-9'0'43,"9"0"1,14 0 0,12 0 0,10 0 0,4 0 568,2 0 0,10 0 1,5 0-1,5 0 1,4 0-337,5 0 0,-3 0 1,13 0-1,6 0-153,10 0 1,0 0-1,4 0 1,6 0 0,6 0-161,5 0 1,-4 0-1,7 0 1,-59 0 0,1 0-12,3 0 0,0 0 1,-1 0-1,0 0 0,3 0 1,-1 0-1,-3 0 1,0 0 2,56 0 0,-58 0 0,-1 0 0,52 0 1,-1 0-1,-4 0 20,-1 0 0,-3 0 1,-3 0-1,-4 0-39,-2 0 0,4 0 0,-4 0 1,-3 0 5,-5 0 1,10 0 0,-12 0 0,3 0-1,-1 3 190,-2 4-156,0-5 0,0 7 0,0-9 18,1 0 0,-1-7 0,2 0 0,5 0 0,5 0 15,0 0 0,-2 0 0,-10 7 0,0-2-60,0-6 1,-2 6 0,-3-5 0,-4 5 0,-5 2 84,-10 0 0,0-3 1,-9-1-1,0-4 17,0 4 1,-2-6-1,-7 3 1,-1 0-1,3 0 194,5 0 0,6-3 0,13 6 0,2-3-381,-3 2 0,-1 3 0,-6 2 0,-4 0 0,-5 0-8,0 0 0,-7 0 1,4 0-1,-6 0 1,-5 0 73,-3 0 1,1 0 0,6-3 0,-2-2 99,-4-2 0,4 0 1,-5 5-1,8-3 0,4-4 109,3-3 0,9 7 0,-2-4 0,2 2-100,-2 0 0,11-8 0,-6 8 1,1 0-1,1 0-6,2 0 1,5-2 0,-2 4-1,4-2 1,0 2 0,3 0-31,0-2 1,-15 5 0,3-5-1,-5 2 67,-5-2 0,6 2 0,-11-6 0,1-1-32,2 0 0,-7 7 0,4-4 0,-4 2 0,-5 0-46,-4 2 1,-5 2 0,-10 3 243,0 0-192,-9 0 0,-12 0 0,-14 0 0,-5 0 0,-2 0-6,-1 0 1,-8 0-1,-6 0 1,-4 0 5,-3 0 1,-1 0 0,-6 0 0,-7 0 0,-4 0 3,-3 0 0,-2 0 1,-3 0-1,-4 0-58,-3 0 1,8 8 0,-3-1 0,2 0 0,3 2-53,2 5 1,-4-4-1,11-1 1,-2-2 2,2 0 0,-4 8 1,4-8-1,-5-3 41,-1-1 1,6-3 0,0 0 0,-2 0 0,-2 0 167,-3 0 1,0 0 0,0 0 0,0 2-80,1 5 0,-1-4 1,2 4-1,3-5-30,2-2 0,8 0 0,-6 0 0,3 2 0,5 3-53,2 2 0,-4 0 0,-3-7 0,-3 0 0,-4 0 54,-2 0 1,-10 0 0,-2 0-1,-3 0 69,-4 0 0,-1 0 1,1 0-1,2 3-48,-3 4 1,8-5 0,0 5-1,2-4 1,2-3-70,8 0 0,-3 0 0,10 0 0,-3 0 0,3 2 46,2 5 1,0-5 0,4 5-1,-4-4-5,-2-3 1,-3 2 0,-6 3 0,-1 2 0,0 0-21,0 3 1,-7-8 0,0 5-1,3-5-92,2-2 0,9 7 0,0 0 0,0-2 0,1-2 11,-1-3 1,3 0 0,-6 0 0,4 2 42,-3 5 0,-3-5 0,-2 8 0,1-3 0,1 0-33,5-2 1,-11 4 0,4 1-1,-2-1 12,0 1 1,2 4 0,-2-5 0,-1 1 0,1 1-35,5 1 0,4-7 1,0 4-1,5-2-56,0 1 0,7-1 1,-7-5-1,3 3 83,-1 2 1,1 0-1,4-7 1,-3 0-1,-1 2 78,1 5 0,4-4 0,1 4 0,-2-5 0,-2-2 8,-3 0 1,-2 7 0,5 0 0,-5-2 19,-2-3 1,4-2 0,-4 0 0,2 0-12,4 0 0,1 0 0,0-2 1,-3-3-1,5-2-115,7 3 0,0 1 0,8 3 13,-3 0 0,0-7 20,-3 0 1,-4 0 0,7 7 0,-5 0 7,-5 0 1,6 0-1,-13 0 1,5-2 3,3-6 0,-8 6 0,0-5 0,3 5 0,0 2 0,-3 0 1,12-3 0,-4-1 0,2-4 33,-1 4 1,6-1-1,2 0 1,2-2-1,5 0-4,2-2 0,-4 6 0,0-4 0,-1 5-49,-1 2 1,1 0 0,-9 0 0,-4 2-26,-3 5 0,7 3 1,-4 4-1,11-7 1,7-2-74,3 2 1,7-5 86,0 5 0,18 3 0,6-3 1,13-2-20,13-3 0,6 5 0,8 0 1,9-2-1,7 0-25,5 2 0,10-5 1,-3 5-1,7-5 130,7-2 1,-2 0 0,9 0-1,3 0-16,2 0 0,4 0 0,3 0 1,5 0-1,2 0-28,-56 0 1,-1 0 0,4 0-1,0 0 1,1 0 0,-2 0 0,-1 0-1,0 0 10,-1 0 0,1 0 1,0 0-1,-1 0 1,2 0-1,0 0 1,0 0-1,0 0 1,0 0-1,2 0 13,1 0 0,0 0 0,-2 0 1,0 0-1,4 0 0,-1 0 0,1 0 1,-1 0 8,3 1 0,0-2 0,-1 1 0,0-2 0,0 0 0,2-1 1,-1 0-1,2-1 19,0 2 1,0 0 0,2-1-1,-1 1 1,0 0 0,-1-1-1,0 0 1,0-1 0,0 1-1,1 1-3,1 1 1,1 0-1,1-2 1,0-1-1,-3 0 1,1 1-1,-1 0 1,1 1-28,-1 1 0,0 0 0,4-2 0,0-1 0,1-1 0,-2 0 0,0 1 0,0-1 0,-1-1 0,-1 0 43,0 0 0,-1 0 1,-5 3-1,-1-1 1,1-2-1,-1 0 1,2 1-1,0 1-28,-3 1 0,1 1 0,-1-3 0,0 1 1,-1 0-1,-2 0 0,2 2 0,-2 0 63,-1 0 0,0 1 1,-2 1-1,1 0 0,0 0 1,1 0-1,57 0 1,-9 3-66,-9 4 0,0-5 0,-10 5 0,-5-2-64,-6 2 0,-1-5 0,-7 6 0,1-6 0,-3-4 25,-10-6 0,1 6 1,-13-5-1,-2 2-732,-2-2 0,-12 5 0,-4-5-2135,-6 4 2886,-11 3 0,-2 7 0,-10 1 0,0-1 0</inkml:trace>
  <inkml:trace contextRef="#ctx0" brushRef="#br0">11509 8930 7569,'7'-14'404,"0"-1"0,0 1 88,2 2 0,-4 3 0,9 9-321,3 0 0,4 2 0,5 3 1,7 2-1,5-2-215,7-3 0,5 1 1,-3 1-1,5 3 1,0-2-121,0-3 1,0-2 0,-5 0 0,0 0 59,-6 0 1,1 8-1,-9-1 1,3-3 59,-1-1 1,-6 4-1,4 0 1,-3 0 5,-4 2 1,5-6-1,0 6 1,0-2 28,-1 0 0,1 0 0,-3-7 0,8 0 0,4 0 0,3 0 0,-1 0 1,1 0-1,-1 0 8,1 0 0,-1 0 1,1 0-1,-1-2 1,1-3-29,-1-2 0,1 0 1,-3 7-1,-2-2 3,-3-5 0,-6 4 0,6-4 0,3 5-1,2 2 0,-4-7 0,-3 0 1,0 2 27,0 3 0,2-5 0,6 0 0,-4-1 0,-3 1 5,-4 0 0,8-7 0,-5 5 0,3-1 30,-1 1 1,-2-5 0,5 4 0,-5-2 0,0-2 66,0 2 1,-4-7 0,4 5 0,-3-2-81,-4 2 0,5-5 0,-2 4 0,-3-3-90,-3-4 0,6 1 0,-1 0 0,-2 2 56,-2 5 1,-10-5-1,-2 5 1,-1-5 0,-1-3 59,-1 1 0,1 0 0,-6 0 0,4-1 64,-4 1 1,-1 0-1,-3 0 1,0-1-1,0 1-13,0 0 0,0-7 0,0-1 1,0 3-78,0 3 0,0 1 1,0 1-1,0 0-13,0 0 0,-7-1 0,-3 1-43,-2 0 1,-2-1 0,-7 4 39,0 3 1,-1-1-1,1 9 1,0 0-1,-1 0 3,1 0 0,0-3 1,0 5-1,-3-2 9,-4 3 1,4-6 0,-4 3 0,2 2-2,-3 3 0,6 2 0,-8 0 0,3 0 0,-1 0-8,3 0 1,-5 0-1,3 0 1,2 2-12,2 5 0,3-4 0,0 6 0,0-2 0,-3 0 23,-4-2 0,4 5 1,-4-3-1,4 0 15,3 2 0,-1-7 1,1 6-1,0-6 5,0-2 0,-1 2 0,1 3 0,0 2 1,0-2-19,-1-3 0,1-2 1,0 0-1,-1 0-20,1 0 0,0 0 0,-3 0 0,-2 3 0,-2 1-102,2 3 1,0 0 0,0-7-1,-2 3 80,2 4 0,0-5 0,0 5 0,-3-4 16,3-3 0,3 0 1,-1 0-1,-2 0 1,-2 0 45,2 0 1,2 0 0,3 0 0,-3 0-13,-4 0 0,4 0 0,-7 0 0,3 0 0,0 0-17,2 0 1,-5 0-1,2 0 1,1 0-46,-3 0 0,8 0 0,-6 0 0,3 0-5,-2 0 1,4 0-1,-4 0 1,4 0 0,3 2 2,0 5 1,0-4 0,-1 4 12,1-5 1,0-2-1,-1 0 1,1 0 12,0 0 1,-3 0 0,-2 0 0,-2 0 22,2 0 1,-5 2 0,3 3-1,2 2-33,2-2 0,3-3 0,0-2 0,-1 3-64,1 4 0,7-5 89,0 5 1,7-4-1,-8-3 1,1 2 36,2 5 0,-6-5 0,6 8 1,-2-3-3,-1 0 0,1 9 0,-7-1 57,0 4 1,6-5-1,1 0-88,-2 2 0,4 3 0,0 3 0,3-1 3,4 0 0,-5-7 0,3 0 0,0 3 0,0 2 9,0 2 0,-2 0 0,4 1 1,-2-1 12,2 0 0,-4 0 1,2 1-1,-1-1 21,-1 0 0,7 1 0,-5-1 0,4 0-4,3 0 0,0 1 0,0-1 0,0 0-1,0 0 1,3-6 0,1-1 8,3 2 0,10-4 0,-3 2-58,5 3 1,2-1 0,1 1 5,-1-3 1,-7-9 0,0 4-1,3-2-29,2 0 1,2 0 0,0-7 0,0 3-15,1 4 18,8-5 1,-4 8 0,8-10 0,-1 0-43,0 0 0,-5 0 0,8 2 0,1 3-8,4 2 0,-6 0 0,-2-7 0,0 0 0,-2 0 82,0 0 1,4 2 0,-4 3 0,2 2 9,5-2 0,-5-3 0,0-2 0,0 3-1,0 4 0,3-5 0,4 5 0,-2-5 0,-3-2-2,3 0 0,2 0 0,3 0 0,-1 0-39,1 0 1,-1 0-1,1 0 1,-3 0-1,-2 0 7,-3 0 0,-6 0 0,4 0 0,-3 0 34,-4 0 1,0 0-1,0 0 1,3 0 46,-3 0 1,4 0-1,1 0 1,2 0-115,5 0 0,2 0 1,3 0-1,-1 0 0,1-2-50,-1-5 1,-1 5 0,-4-8-1,-3 3 53,-4 0 1,6-7 0,-8 4-1,0 1 1,1 0 23,-1 4 0,3-7 1,-5 0-1,2-2 67,-2 0 1,5 7-1,-3-7 1,1-1-69,1 4 1,-6-6 0,7 8-1,-3-1 1,1-2-7,-3 1 0,0-1 0,0-5 0,2 3-31,-2-3 1,-2 6-1,-3-1 1,0 0-1,0 0 71,1-4 1,-8 4 0,-2-2 0,-1-3 137,1-2 1,-7-2-1,2 0 1,-5-1-95,-2 1 0,-2 0 1,-3 0-1,-4-1 129,-3 1 0,-2-7 0,-5-1 0,2 1 0,3 0-47,-2-1 0,-3 1 0,-2 7 0,-1 0-92,1-1 0,0 1 0,-1 0 0,1 0 0,-2-1-67,-6 1 0,10 0 0,-7-1-89,0 1 1,0 9-1,5 5-1170,0 5 1,-1 4 1271,1 5 0,0 5 0,0 9 0</inkml:trace>
  <inkml:trace contextRef="#ctx0" brushRef="#br0">17146 8972 7569,'14'-9'-88,"-2"-5"1,0-5 0,-3-3 0,3 1 0,-2 0 188,-1 0 1,-4 6 0,-15 4 0,-9 1-138,-7 5 1,-9 3-1,4 2 1,-4 0 0,-8 0 32,-4 0 1,-10 0-1,5 0 1,-2 0 6,-5 0 1,-3 10-1,-1 1 1,1 4 0,3-1 63,2 2 1,10 6-1,-3 4 1,8 2 37,6-2 1,6 5 0,8-1 0,3 3-18,5 5 0,5 2 1,9 3-1,2-1 0,5 1-10,7-1 0,12 1 0,5-1 0,2-1-47,5-6 1,2 3 0,5-10-1,2-2-43,3-2 1,2-3-1,-5 0 1,5-2 0,0-5-24,0-7 1,5 3 0,-7-3 0,-3-5 42,-2-6 1,-3-1 0,1-9 0,0-3 1,-1-2 0,1-4 0,-1-3 0,-2-5 0,-2-2-8,-2-5 1,-8 5 0,5-2-1,-2-3 10,-5-2 1,-3-3 0,-4 1 0,-4 1-2,-8 6 1,2-5-1,-2 7 1,-2-3 0,-5 3 17,-7 3 0,2 1 1,-9 8-1,-3 0-41,-2-1 1,-11 1-1,-3 0 1,-5 0-1,-5 2-105,-9 5 0,-2 4 0,-8 10 0,-4 0 83,0 0 1,-7 0 0,0 0-1,-1 2 50,1 6 0,-7 3 0,2 11 0,-3-1 43,3 0 1,-2 0 0,9 3 0,5 2 0,7 2 111,9-2 0,0 5 0,6 0 0,6 2-71,5 5 0,11-5 1,11 2-1,1 1 0,5-1-5,3 0 0,14 1 0,7 4 0,9-2-41,5-3 0,10-9 0,9 5 0,2-3-68,5 1 0,10-8 1,2-7-1,0 0 1,2-2-15,5-5 1,-5 3 0,0-3-1,-2-3 39,0-1 0,-2-6 1,-10-4-1,-5-7 1,-2-2-19,-5 1 1,1-10 0,-3 3 0,0-1-108,-5-1 0,-2-4 1,2-1-1,-5 1 7,-6-3 0,1-2 1,-1-9-1,-3 1 26,-3 6 1,-9-5 0,-2 4-1,-2-4 1,-3 0-18,2 5 0,-6-3 0,1 7 0,-8 0 44,-11 1 0,-3 1 0,-6 8 0,-7 2 1,-11 5-12,-13 7 1,-6 5 0,-3 2 0,-2 2 84,-5 5 0,-2 5 0,-8 9 1,3 0 42,-2 1 0,7 6 0,4 3 1,8 2-107,4 5 233,10 2 1,-3 2-1,15 3 1,9 2-52,9 3 1,8 0 0,9-8-1,2 1-98,5-1 1,14 1 0,17-3 0,12-5 0,11-6-15,8-6 1,11-4-1,-4-5 1,2-7-62,0-4 1,-10-3 0,3-3 0,-7-4-11,-7-7 0,-5-5 0,-10-4 0,-2-6 0,-6-4-13,-13 0 1,-9-9-1,-17 2 1,-9-10-189,-15-4 1,-27-1-1,-15-4 1,-10 5 0,-6 2-36,-5 5 1,4 11 0,-6 8 0,4 7 150,5 6 1,-5 6 0,12 9 0,-2 2-113,2 5 0,4 15 0,11 13 240,-1 5 0,0 12 0,0 3 0</inkml:trace>
  <inkml:trace contextRef="#ctx0" brushRef="#br0">16976 11736 7191,'0'-21'-3,"0"0"1,-7-1 0,-3 1-1,-1 0 1,-6 0 0,-4-1 0,-5 1-1,-5 2 1,-2 3 0,-5 1-1,-2-1 1,-5-5 0,-5-5 123,-6-3 0,-1 3 0,-5 10 0,-4 2 0,-2-1-36,-6 4 0,6-6 0,-10 10 1,0 2-37,2 3 1,-6 2 0,1 0 0,-6 0 0,-6 2 42,4 5 0,-1-2 0,0 9 0,0 3 31,7 2 0,-2 2 0,10 0 1,-3 1-43,0-1 1,16 7 0,1 0 0,6 1-1,11 2 11,6 4 1,7-2 0,10 2 0,2 1-227,5-3 1,-3 7 0,10-4-1,2 4 1,3 2 1,2 1 1,2-8 0,3 1-1,4 1 85,3 4 1,2-1 0,8-2 0,-3-3 11,-5 3 0,2 2 0,-9 2 0,-2 1 0,-2 0 29,-3-1 1,-10-2 0,-4-2 0,-5-3 150,-2 3 1,-8-5 0,-4 0 0,-5 0 18,-6 1 1,-4-1 0,8 4 0,2-4 0,5 1-152,2-1 1,3 0 0,9 4 0,5-3-61,7-4 0,5 6 0,2-6 0,2 1 0,5 0-100,7-5 0,12 5 0,5-3 0,2-2 107,5-3 0,2-1 0,3-1 0,-1 0 0,1 1-16,-1-1 0,10 7 0,5 0 0,2-2-11,-2-2 1,4 4-1,-6 3 1,1 0 0,1 0 1,0-1-1,4-4 1,-2 3-1,-2-3 65,2-3 1,10-11 0,6-3-1,6-1 141,6-1 1,10 0 0,-2-7 0,4 0-148,10 0 1,-5 0 0,7 0-1,-5 0 1,0 0-49,-4 0 0,2 0 0,-12 2 0,-2 3 110,-2 2 1,-13 0-1,-4-7 1,-5 0 39,-2 0 0,2 0 1,3 0-1,4 0 1,0 0-28,1 0 1,6 0-1,-2 0 1,5 0-76,2 0 0,-10-7 0,-4 0 0,-2 2 0,-1 3-20,3 2 0,0-3 0,-7-1 0,0-3 42,0 2 1,0 2 0,2 3 0,2 0 2,3 0 1,10-2-1,-6-3 1,6-2-1,1 3-2,6 1 1,11-4 0,-2-2 0,2-1 22,0 1 1,1-5 0,6 4 0,0-2 52,1-4 0,-8-3 0,0-2 1,1-1-1,-1 1-20,0 0 1,0 0 0,8-1 0,2 1-62,4 0 0,5 7 0,-53 8 1,0 0-1,1 0 0,1 0 1,1 1-1,1 1-10,0-1 1,1 0 0,1 1 0,0 1 0,2 2 0,0 0 0,0-1 0,-1-1-59,-1 0 1,-1-1 0,-2 0-1,-1 1 1,2 1 0,-1 1 0,0-1-1,-1 0 76,0-1 1,-2-1 0,54-13 0,-56 10 0,1 0 0,-2-2-1,-1-1 1,57-11 16,-4-1 0,2 1 0,-3-2 0,-2-3-12,-2-3 0,-3-9 1,1 3-1,-3-5-39,-5-3 0,-7-6 0,-12-1 0,-4 1 0,-3-1-77,-4 0 1,-3-2-1,-4 7 1,-8 1 75,-12 3 1,-1 4 0,-13-6 0,-2 1 0,-5-1 55,-7 1 0,-4-1 0,-10 0 0,0 1 185,0-1 0,-10-1 0,-6-4 0,-8-1-169,-4 1 1,-10 4 0,0 1-1,-7 1 1,-7-1-162,-2 0 0,4 8 1,-6 2-1,-3 2 153,-3 5 1,3 3 0,-2 1 0,-6 1-137,1 0 0,0 0 0,0-1 1,-5 3-1,-5 3 39,1 2 0,-8 2 1,5-5-1,-5 6-10,-2 1 0,0-4 0,0 7 0,0 0 33,0-3 0,0 8 1,0-5-1,-1 2 1,1 0 20,0-2 1,0-2 0,0 4 0,0-2 35,0 2 1,2-4 0,0 2 0,1 2-15,-6 3 1,-2 2-1,8 0 1,1 0 0,3 0-7,-2 0 0,0 0 0,2 0 0,7 0-60,4 0 0,4 2 0,-1 3 0,0 2 38,0-2 0,7-3 0,1-2 0,-3 2 0,-3 3 1,-2 2 1,-2 0 0,-2-4 0,-6 1 3,-1 3 0,4 1 1,-7-6-1,-3 3 6,-1 2 1,6 7-1,5-7 1,5-2-1,2-1-30,0 3 1,8-4-1,-1 4 1,0-2-45,3 2 1,-8-5 0,6 5-1,-8-2-33,-7 2 1,2-5 0,-9 8-1,-2-3 34,-3 0 0,-2 7 0,0-4 0,-2-1 0,-3 3-7,-2 0 0,-12-5 1,-3 5-1,-11-1 97,56-4 1,-1-2-1,-2-2 1,0-1-1,-1 3 1,-1-1-1,-1 0 1,-1-1-1,-1 2 1,-1 0 0,-5 1 0,0 0 0,1-1 0,-1 2 0,-4 1 0,-1 0 0,3-1 0,0 0 20,5 2 1,0-1-1,0-2 1,2 0-1,6-1 1,2 1 0,-53 6-63,12 0 0,10-5 0,11 5 0,7-3 0,10-2-537,7 3 1,9-5 560,-7 9 0,3-2 0,-3 7 0,8-3 0,4 1 0,2-3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13976 15499 7569,'0'-14'-10,"0"0"1,3 0 0,1 0 0,4 0 0,-4-3-1,-1-2 85,-3-2 1,-3 2 0,-4 5-42,-7 7 0,-12 7 0,-5 7 0,-4 7-99,-10 5 0,0 2 0,-12 0 0,1 3 0,-1 2 190,0 2 0,7 3 0,-4-3 1,2 5 35,5 1 1,4 6 0,8-5-1,9 5 1,9 3-33,10-1 1,7 1 0,10-1 0,9-1-9,7-6 0,28 5 1,3-7-1,9 0-176,7-4 1,10-1 0,11-4 0,1-8-1,2-4-152,0-7 0,-7-3 0,2-2 1,-5-2 203,-2-5 0,-9-12 0,-5-12 0,-7 0 0,-8-2 180,-6 0 0,-17-5 0,-12-9 1,-11-3-140,-8 3 0,-14-5 0,-11 0 0,-17-2-29,-15-5 1,-9 5-1,-7-1 1,-7 6 45,-4 8 1,-10 1 0,-3 12 0,3 4-1,2 8-102,7 9 1,19 4 0,5 6 0,10 4-225,9 7 1,18 5-1,3 4 271,8 6 0,13 13 0,10 13 0</inkml:trace>
  <inkml:trace contextRef="#ctx0" brushRef="#br0">18805 9419 7569,'12'0'-281,"-2"-3"1,-13-1-1,-4-3 542,-7 2 1,-5 5 0,-2 7-52,0 7 0,9-2 1,5 2-115,4 3 0,3-6 0,0 4 0,3-1-19,4-2 0,-5-1 1,8-6-1,-3 5 11,0 1 1,7-4-1,-5 5-125,3-2 1,2 4-1,8-7 1,1-2-39,6-3 1,1-2 0,8 0 0,-2 0-101,1 0 0,11 0 0,1 0 0,-1 0 93,-3 0 0,-5 0 0,-2 0 1,-5 0-1,-3 0 116,-4 0 0,-2 0 1,-3 0-1,1 0 239,-1 0 1,-7 0-160,0 0 1,-7 0-67,7 0 0,-6 2 0,6 3 0,2 2-93,3-2 1,10 0 0,-1-1-1,0 3-135,3-2 0,-5-2 1,7-3-1,-2 0 1,-5 0 139,-3 0 0,-1 0 0,-1 0 339,0 0 1,-7-8-222,1 1 0,-8 0 0,7 5-241,2-5 0,10 4 1,5-4-1,2 5-300,5 2 1,2 0 462,3 0 0,-1 0 0,1 0 0</inkml:trace>
  <inkml:trace contextRef="#ctx0" brushRef="#br0">17486 15967 7569,'-11'0'-404,"1"0"1,13 0 501,4 0 28,-5 0 1,7 2-49,-9 6 0,3 1 1,2 8 68,2-3 0,2-10 0,-4 6-75,2-1 1,9-6-1,-1 4 1,4-5-52,2-2 1,0 0-1,0 0 1,1 0-14,-1 0 1,0 0-1,0 0-37,1 0 0,6 7 0,0 0 0,-2-2-52,-2-3 1,-3-2 87,1 0 0,-1-2 0,0-3 0,0-2 1,1 0 17,-1-2 0,0 4 1,1-7-1,-1 0 49,0 1 1,0 3 0,1-6 0,-1 0 1,0 2 1,-7-4 0,1 6 0,-1-1 55,-2-6 0,-3 5 1,-9-2-82,0-3 0,0 6 0,0-4-288,0-1 1,2 6 0,5 3-928,8 5 1164,-6 2 0,19 9 0,-4 3 0</inkml:trace>
  <inkml:trace contextRef="#ctx0" brushRef="#br0">20741 9482 6397,'3'-11'100,"4"4"1,7 4 0,5 3 0,2 0 108,0 0 0,-7 3 0,-2 4 1,0 4-1,0 4-113,4-1 0,3 0 0,3 5 0,-1-3 0,3-1-72,4 1 0,-2-4 0,9 0 0,3-3-43,2-4 0,1-3 0,-4-2 0,-1 0 67,2 0 1,2 0 0,2-2 0,1-5 0,-1-7 8,1-5 0,0 5 0,-1-1 0,-2-1-1,-4-3 0,4-2 0,-7-1 0,2 1 0,1 0-35,2 0 1,-8-1-1,-1 1 1,-6 0-5,-1 0 1,-1-1-1,-2 1 1,-3 0 7,-1 0 0,-11-1 1,3 1-1,-4 0 0,-3-3 17,0-4 0,0 4 0,0-4 0,0 4-52,0 3 1,-3-3-1,-1-2 1,-6-2 14,-2 2 0,-2 5 0,-5 4 0,3 3 1,-1-2 16,-6-3 0,1 0 0,-8 2 1,1 5 6,1 3-1,-8-5 1,6 4 0,-3 1-13,-5-1 0,-2 3 1,-3 7-1,1 0 1,-1 0-19,0 0 0,3 0 0,2 0 0,3 0 22,-3 0 1,-2 3-1,-3 4 1,1 7 0,-1 5 1,1 2 0,-1 3 0,1 4-1,-1 5 68,1 0 1,-8 5 0,0-7-1,3 2-13,2 5 0,5-1 0,2-1 0,5-5-3,2-1 0,5-6 0,10 7 0,4-3 1,3 0-16,4-2 0,2-2 1,3 0-1,3 2-41,4 2 1,12 3-1,12-5 1,2 2-1,7 0-17,7 3 0,0-7 0,10 4 0,2-4-93,3-3 1,1 0 0,4-2 0,1-2 69,3-3 1,7-10-1,-9 4 1,-3-6-25,0-2 0,-14-10 1,9-4-1,-6-5 1,-8-2 86,-2 0 1,-5-10-1,-2-4 1,-5-5 17,-2-3 0,-5-2 0,-10-4 0,-4-8 0,-2-5 21,-6-1 0,-1 6 0,-6 0 0,-1-2-9,-3-2 0,-1 6 0,6 8 0,-3 7-352,-2 5 0,0 9-453,7-3 0,0 17 0,-2 12 735,-5 12 0,-5 26 0,-9 7 0</inkml:trace>
  <inkml:trace contextRef="#ctx0" brushRef="#br0">19124 15818 6804,'12'-12'-244,"-2"1"1,-8 6 0,5-4 620,7-3-236,-4 7 82,-1-4-142,-9 9 0,-2 0 0,-5 0 0,-7 0 2,-5 0 0,0 2 1,2 3 135,3 2-29,0 0-151,2-7 10,3 0-113,28-10 0,-5 8-70,14-5 0,-4 2 6,-3-2 0,-7 5 82,0-5 69,-9 4 1,2 3 70,-14 0 0,2 0 0,-9 0 0,-2 3-1,-3 4 0,-3-5 1,1 8-45,0-1 0,7-7 1,0 8 1,-3-1-69,8-6 13,-1 6 0,20-9 1,4 0 1,5 0 1,2-2 0,0-3-70,0-2 1,-6-3 0,-1 6-116,2-3 0,-4-3-99,2 3 0,-9 7-386,2 0 672,-4 0 0,6 19 0,3-7 0</inkml:trace>
  <inkml:trace contextRef="#ctx0" brushRef="#br0">18593 10524 7044,'-10'-19'22,"-2"3"1,-2 4-1,0 0 1,-3 0 0,-1-2-1,-4 0 1,1 2-1,0 3 174,-1 4 1,1-4 0,0 2 0,-3 2-1,-2 2 1,-4 3 2,-4 0 0,-1 10 0,-8 4 0,1 5 0,-1 5 0,-2 2 34,-4 2 0,4 7 1,-5-4-1,5 2-88,3 5 1,6 2 0,3 3-1,3-1-63,4 1 0,9-1 0,5 1 0,3-1 0,4 1-118,3-1 1,2 1 0,2-1 0,5-2-10,7-4 1,8 2-1,6-10 1,7-2-1,8-5-34,7-7 1,-1-4-1,13-10 1,4 0 43,0 0 0,0-10 0,-2-4 0,0-7-43,0-7 1,-1-5 0,-1-10 0,-5 1 0,-8-1-4,-4 1 0,-2-1 1,-3 0-1,-5-1-34,-6-6 1,-6 5 0,-4-4-1,-2 1 1,-5 1 39,-3-3 1,-2 1 0,-9 6 0,-5 1 129,-7-1 1,-5 3 0,-5 2-1,-2 5 184,-2 2 0,-10 6 1,2 8-1,-6 5 433,-8 3-708,-14 2 1,-4 7 0,-13 2 0,-6 7-115,-10 13 1,-9 8-1,49-8 1,0 1-1,-2 1 1,0 2-3,0 1 1,0 3 0,-3 3 0,1 2 0,5 1 0,1 1 0,2 1 0,2 0-67,3 1 0,1 2 0,3 4 1,1 2-1,0 2 0,1-1 0</inkml:trace>
  <inkml:trace contextRef="#ctx0" brushRef="#br0">4786 16180 7110,'-14'0'-355,"0"0"1,0-3 588,2-4 0,3 3-138,9-11 1,0 8 0,-3-7-31,-4-2 1,5 4 0,-5-2-57,4-3 0,3-2 0,3-2 2,4 0 0,5-1 1,9 1-1,0 0 32,0 0 0,1 6 1,-1 1-1,0-2-13,1-3 1,6 0-1,3 2 1,4 3-1,8-2-21,4-3 0,12 5 1,-2-1-1,4 1 30,3 2 0,0-4 1,0 6-1,-3 1 0,-4 0 0,-5 1 0,-12 8 0,-5 0 0,-6 0-67,-6 0 1,-11 3-1,-7 2 39,-10 2 0,-7 7 0,-9-7 1,-2 0 1,-6 2 1,6-6-1,-6 4 1,8-2-28,7 2 0,-5-5 19,5 5 0,2-4-30,-2-3 1,9-3-76,-2-4 1,4 2-1,3-9 19,0-2 1,8 4 64,-1-2 1,-3 2 0,-11-5-1,-7 3 26,-5-2 0,-2 6 0,-3 3 0,-2 2 78,-2-2 1,-3 5 0,5-8 0,-5 3-23,-2 0 1,5 0 0,-5 7 0,2 0 0,5 0 52,3 0 1,4-2-268,4-5 1,8 4 107,14-4 0,12 5 0,12 2 0,5 0 1,6 0-8,5 0 0,3 0 0,-7 2 0,-1 3 36,1 2 1,-1 0-1,-2-4 1,-2 1 43,-2 3 1,-10 8 0,2-8 0,-7 0 0,-4 0 0,-3 0 1,-7 7 0,5-5-4,-3 3 0,1-7 0,-5 4-16,2 1 0,0-5 1,-10 6-1,-4 1 1,-9 0 7,-10 5 0,2-6 0,-7 4 1,3 1-54,0 3 0,-1-5 0,8 0 1,2 3-1,3 2-516,1 2 545,11 0 0,4 1 0,11-1 0</inkml:trace>
  <inkml:trace contextRef="#ctx0" brushRef="#br0">23996 14436 7569,'0'-21'58,"0"0"1,0 7 0,0-1 0,-2-1 0,-3-3-1,-5-2 1,-1 0 0,-6-1 0,-2 1 0,-2 0-1,-3 2 1,-4 2-10,-8 3 0,-6 7 0,-8-5 0,-6 3 0,-8 4 34,-7 3 1,-5 4 0,-11 5 0,-3 7 0,-5 8 205,-2 6 0,1 5 0,-1 10 0,12-1 5,11 1 0,18 1 0,8 6 0,13 4-128,14 1 1,11 6 0,20-4-1,13 2-149,17-2 1,22 2-1,21-10 1,13-2-1,-39-23 1,2-3-206,5 2 1,2-3 0,3-3-1,2-3 1,3-1 0,1-3-1,-2-2 1,0-2 7,-2 0 0,0-2 1,1-1-1,0-1 1,-5-5-1,-1-2 1,-3-1-1,-1-4 1,49-16 29,-17-9 1,-16-8 0,-28-9 0,-17-12 329,-14-11 0,-21-8 1,-22-2-1,-18 0-24,-20 0 1,-28 9 0,37 41 0,-2 2 0,-3 2-1,0 3-165,-3 1 1,-1 4 0,3 4-1,0 3 1,-1 1 0,-1 4-1,1 1 1,0 3 0,-59 0-107,6 5 0,7 11-231,6 5 1,-4 15 0,7 4 0</inkml:trace>
  <inkml:trace contextRef="#ctx0" brushRef="#br0">17210 14330 7569,'-21'0'-125,"-1"0"1,1-7 0,0-3 0,-3 1 0,-4-3 0,-10 0-67,-9-4 0,-10-3 1,-14-2-1,-9-1 1,-15 1 202,-18 0 1,-5 0 0,50 11 0,-2 1 0,2 1 0,-1 2 40,-1 1 1,-1 3-1,-7 0 1,0 1-1,-4 1 1,0 0-1,-3 0 1,-2 0-35,-5 0 0,-1 0 0,7 4 1,0 2-1,-4 1 0,0 2 1,6 2-1,0 2 0,4 1 1,0 2 188,3 1 1,0 0-1,1-1 1,3 3-1,11 1 1,4 3-1,-46 19-6,11 1 1,30 1 0,15 6 0,22 4-78,17 1 0,33 6 0,28-4 0,37 2 0,-28-29 0,4-1-67,9 1 1,5-3 0,10-4 0,4-1 0,15 1 0,4-2 0,-32-8 0,1-1 0,2-1-83,4 0 0,2-1 0,2 0 1,5 0-1,1-1 0,0 0 1,2-2-1,-1-1 0,1 0 0,1-1 1,0 0-1,0-1-66,-1-1 1,-1-1-1,1 0 1,1-1-1,2 0 1,-2-1-1,-4 1 1,-2-1-1,0-1 1,-4 1-1,-1 0 1,-1-2-1,-6 0 1,-1-1-1,-1-1-73,35-5 1,-3-4 0,-14 0 0,-4-4 0,-9-4 0,-3-3 0,-8 0 0,-3-2 93,-9 0 0,-4-5 0,37-39 1,-36-8-1,-21-7 69,-22-8 0,-42-1 1,-26-5-1,14 51 1,-7 4-1,-8 0 1,-5 3-20,-5 0 0,-6 4 0,-15-1 0,-5 5 0,-5 4 0,-3 3 0,-6 3 1,-2 4-28,-4 2 1,-2 3 0,-1 5 0,0 4 0,-4 1 0,0 3 0,3 2-1,1 3-472,5 1 1,2 4 0,10 4 0,3 3 517,6 1 0,2 1 0,3 0 0,1 2 0,-1 1 0,1 3 0,2 3 0,0 2 0</inkml:trace>
  <inkml:trace contextRef="#ctx0" brushRef="#br0">17763 15521 7569,'-14'-15'-183,"0"4"0,-3 1 0,-2 5 1,0 5 329,5 8 1,-5-4 0,5 10-1,-3 3 1,1 2 0,2 2 169,-3 0 1,8 3 0,-1 2 0,3 2-111,0-2 1,0 5 0,9-3-1,5-2-141,8-2 0,-1-3 1,7 1-1,7-4 0,6-1-74,1-3 1,8-9 0,9 2 0,2-5 24,5-2 0,-5-2 0,1-5 0,-1-7 0,-2-5-115,0-2 1,-9-3-1,-10-4 1,-3-8 162,-4-4 1,-11-3 0,-8 1 0,-5-1 34,-2 1 0,-19-1 0,-9 1 0,-12-1-53,-10 1 1,-11 9-1,-13 4 1,-1 8-1,-3 7-371,2 7 1,0 5 0,10 2-1,2 2-523,10 5 1,7 7 0,7 12 846,4 2 0,-4 20 0,7-3 0</inkml:trace>
  <inkml:trace contextRef="#ctx0" brushRef="#br0">13955 15563 7569,'-28'-16'-47,"-1"-6"1,1-4 0,7 7 0,2 3 354,5 2 1,2 7-222,5-7 1,2 9 0,-9-2 0,0 7 61,2 7 0,-7 5 0,2 9 0,-6 2-4,-6 6 0,1 4 0,9 9 1,3 1-1,4-1 266,2 1-331,3 0 1,24-8 0,9 0-42,12 3 0,9-7 1,19-3-1,5-4 1,7-3-45,5 0 1,-1-9-1,-1-5 1,-8-4-91,-7-3 0,-7-7 1,-16-3-1,-3-4 56,-5-10 1,-13 1 0,-15-13 0,-5 1-752,-2 2 640,-19-17 0,-7 12 0,-23-16 0,-8 0 17,-5-1 0,-1 10 1,-1 3-1,0 11 1,0 10-164,0 7 0,10 4 1,4 15 295,5 9 0,3 10 0,-1 18 0</inkml:trace>
  <inkml:trace contextRef="#ctx0" brushRef="#br0">24741 15436 7569,'2'-19'0,"3"2"-173,2 3 1,7 7 0,-5-5-1,1 0 1,-1 0 0,-4-4 351,-3-3 0,-11 5 0,-5 2 0,-8 3-171,-6 4 0,-5 3 0,-10 2 0,-1 0-43,-6 0 1,-14 0 0,-14 2 0,-7 3 0,-10 4 71,-11 3 0,-3 2 1,49-4-1,0 1 0,-1-1 1,1-1 16,-58 5 0,5 8 0,13-3 0,11 7 0,6 0 109,5-3 1,19-2 0,2 1 0,12-1-44,10 0 1,6 0 0,15 1-70,7-1 1,5 3 0,2 2 0,2 2 0,5-2 12,7-2 0,15 4 0,4 0 0,2 1-63,1 1 1,-1-6 0,8 4 0,-3-4-25,-5-3 1,3 0 0,-10-2 0,-2-2 0,-2-5 4,-3-3 0,-2 1 0,-2-6 88,-3 3 1,-9 3 295,2-3-345,-5-5-59,-2 8 129,0-10 5,0 9-105,0-6 1,3 6-4,4-9 1,-5 2 0,7 3 5,1 2 0,-5 0 0,9-7 0,2 0 2,3 0 0,0 3 0,-2 1 0,-3 3 28,2-2 1,3-3 0,3-2 0,-1 0 101,0 0 0,0 0-64,1 0 1,-1 0-42,0 0 1,1 0 0,-1 0-1,0 0-159,0 0 0,1 3 0,-1 2 1,0 2 81,0-3 0,1-1 0,-1-3 0,0 2 1,1 3 134,-1 2 0,0 0 1,0-7-68,1 0 0,-8 0 1,0 0-1,3 0-9,1 0 0,-3 0 1,-1 0-1,2-2-59,3-5 0,3 4 1,-1-4-1,0 5 0,0 2 23,1 0 0,-1 0 1,0 0-1,0-3-18,1-4 0,-1 5 0,0-8 74,1 1 1,-8 7 0,0-8 147,2 1 0,-4 6-220,2-4 0,1 5 1,6 2-11,0 0 0,-7 0 0,1 0-18,1 0 0,-4 0 318,2 0 54,-9-9 0,4 4 9,-9-9-519,0 9-69,0-5 0,3 10 245,4 0 0,-3 0 0,11-2 14,1-5 1,-4 5 58,2-5 0,-7 4 1,7 3 4,3 0 1,2 0 0,2 0-1,0 0-22,1 0 0,1-7 1,3 0-1,3 0 106,-3-3-118,7 8 0,-2-10 1,6 8 25,-1-4 0,-3-6 1,5 7-1,-5 0 0,0 0 15,0 0 0,-5-2 0,5 4 0,-2-2-52,-5 2 0,5-4 1,-3 1-1,1 4-23,1 1 0,-6-4 0,4-2 0,-4-1 0,0-1 25,4-1 0,-7 5 0,3-8 0,-8-1 31,1-3 0,0-2 1,-1 0-1,-4-3 1,-3-2 3,-4-2 1,-5-10-1,-9 2 1,-13-4-66,-11-2 1,-21 9 0,-15 4 0,-20 6 10,-20 1 1,-7 3 0,45 11 0,-2 2 0,-1 2-1,-1 1 1,-3 2 0,0 0-98,-2 0 1,-1 2 0,0 3 0,-1 1-1,-2 2 1,0 0 0,4 2 0,2 1-164,6 0 0,2 2 1,3 2-1,2 2 283,-42 20 0,1 11 0,11 3 0,-4-3 0,5-2 0,4-3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12104 6102 6977,'0'-21'76,"3"-1"0,1 1 1,4 0-1,-1 0 0,0-1 1,2 1-1,3 0 0,5 0 1,1-3-1,4-2 1,-1-5-1,0 1-41,1-1 0,-1 3 0,-2 6 0,-3 3 0,-2 3 410,3 2 1,-8 11-112,-1 3 1,-6 12 0,-2 14 0,0 2-123,0-2 0,0 5 0,0-3 0,0-2 0,0-2-408,0-3 1,0-6 0,2-4-167,5-1 0,-2-3 0,9-7 0,0-2 91,-2-6 0,7-6 0,-5-12 0,5-2 178,3 2 0,-8-5 0,0 3 1,2 2 180,3 2 0,3 3 1,-1 2-1,0 3 1,0 4 68,1 2 0,-1 3 1,0 7-1,1 0-33,-1 0 0,-7 3 1,-2 4-1,0 7 52,-1 5 0,-3 2 0,3 0 1,1-2-297,0-5 0,-5 5 0,7-7 0,3 2-1316,2 0 1436,-7-9 0,16 14 0,-4-7 0</inkml:trace>
  <inkml:trace contextRef="#ctx0" brushRef="#br0">11658 4911 7900,'0'-21'190,"2"0"1,5 0-1,7-3 1,5-2 0,2-5-1,3 1 1,2-1-1,2 5 1,-2 2 0,0 3-1,0 2 1,0 2 151,-7 3 0,3 10-408,-8-3 1,-5 16-1,-2 12 1,-7 15 48,-7 11 1,-2 7-1,-8 8 1,5-3-1,3-3 17,4 3 0,3-4 0,2-3 0,2-5 0,5-9-139,8-5 0,3-5 0,6-6 0,2-4-128,2-3 1,10-6 0,-5-9 0,3-2-464,-1-5 1,-2-5 729,3-9 0,-5-10 0,-10-2 0</inkml:trace>
  <inkml:trace contextRef="#ctx0" brushRef="#br0">11977 4061 7569,'-12'2'834,"5"5"0,4 8-732,3 3 1,0 4 0,0-1 0,3-2-361,4-5 0,-5 5 0,8-7 295,-1 0 1,3-5-1,9-14 1,-2-10-258,-5-9 1,5 0-1,-2-9 1,6-3 322,6-2 0,2-1 1,-5 6-1,4 7-51,3 4 1,-7 12 0,3 5-1,-6 7 1,-1 7-127,-1 7 1,-7 8 0,-2 4 0,-3 4-141,-4 3 1,-3 1-1,-2 3 1,0-4 213,0-2 0,10 7 0,2-5 0</inkml:trace>
  <inkml:trace contextRef="#ctx0" brushRef="#br0">12530 4529 7569,'0'11'1836,"0"-1"0,9-10-1777,5 0 0,5-7 0,3-3 0,-1 1-223,0-1 1,8-4 0,1 5-1,3-1 164,5 1 0,2-8 0,3 6 0</inkml:trace>
  <inkml:trace contextRef="#ctx0" brushRef="#br0">13211 4210 7569,'-22'0'936,"1"0"-633,0 0 1,-1 0-1,1 2 1,2 5 0,3 7-1,4 5-265,2 2 0,1 3 1,4 4-1,-2 6-269,2-1 1,3 4 0,2-6 0,0 0-80,0 0 0,0-10 1,2-9-1,6-3 1,6-4 181,5-3 1,-5-7 0,0-6 0,3-11 136,1-1 0,8-8 0,-2 3 0,-5-1 0,0 3 265,0 5 0,-5-3-143,0 17 0,-2 3-386,2 11 0,-4 5 0,-10 9 255,0 0 0,0 0 0,0 1 0</inkml:trace>
  <inkml:trace contextRef="#ctx0" brushRef="#br0">13402 4231 7716,'-12'14'1570,"5"0"-960,5 3 1,2 2 0,2 2-475,5 0 1,-2-9-1,9-2 1,3-3-783,2 0 0,-5 2 1,0-4 343,2 2 1,-6-2 0,-1-12 0,-2-8 271,1-3 0,1-4 0,-4 1 0,4 0 222,3-1 0,2-1 0,7-3 1,-2-2 84,-4 2-234,13 2 1,-21 3 0,14-1-1,-2 4-339,0 3 0,-5 6 0,0 9-1525,3 0 903,2 0 918,2 9 0,0 3 0,1 9 0</inkml:trace>
  <inkml:trace contextRef="#ctx0" brushRef="#br0">13976 4018 7569,'0'-21'2351,"0"0"-1396,0 0-914,0 9 1,7 5-1,1 14 1,-1 7-1,0 5-71,0 2 1,7-7-1,-5 0 1,3 3-318,5 2 1,-5-5 0,2-2 153,2-3 0,3-2 1,3-7-1,-1-2 236,0-5 0,-7-7 1,0-15-1,3-4-5,2 0 0,-5-5 1,-2 10-1,-3 2 1,-2 5 1295,3 7-1027,-8-5 0,8 33 0,-10 3 0,0 13-118,0 15 1,0 0-1,-3 9 1,-1 1-403,-3-1 1,-3-7 0,5 3 0,-2-5 0,3-3-1150,1 1 1362,3-1 0,10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18103 8908,'22'-23,"-1"-6,0 18,-9-1,-31 5,-21 14,-10 7,-9 3,7-1,0-2,0 3,-5 2,8 0,-1-3,-2-2,17 0,2-2,35-7,26-10,17-7,14-9,-2 0,2 0,-4-1,-1 1,-2 0,-5 0,-9-1,-3 1,-9 0,-9 7,-24 0,-14 9,-22-2,-2 7,-4 7,-13 2,-9 8,5-5,7-1,9 1,5-7,3 2,23-5,19-4,24-5,23-5,10-12,4-1,3-4,7-2,-3 5,-6-2,-10 4,-7 8,-12-3,-17 12,-23 0,-21 14,-17 10,-19 4,-12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19380 8845,'-24'0,"-4"0,25 0,-6 0,-1-10,8 8,21-8,-7 3,23 0,-2-2,17 2,2 2,7-7,-5 0,-2 1,-9 6,-8-5,3 1,10-1,1-4,8-5,-7 5,-1 5,-13-8,-1 10,1-2,6 2,-4 4,2-6,5-1,-5 8,-2-7,7-1,-10 8,10-5,3 4,-13-4,8 0,-3 2,-7 3,2 2,3 0,-5 0,3 0,-15-2,7-5,-6 4,13-4,-14 5,8 2,-15 0,14 0,-14 0,15 0,-20 0,10 0,-19 9,0 3,-9 0,-6 7,-13-7,-7-1,2 1,-3-7,-6 2,-13-2,8 4,-10 1,8-1,-1 0,3 6,-10-6,0 3,3 4,-5 1,9 0,3-3,0 2,-3 3,3 2,-10 1,10 6,-3 0,15 1,13-17,32-5,18-14,17-3,5-4,-3 4,-2 1,-3-5,1 4,-1 1,1 2,0 0,1-7,6 4,7-2,2 8,-2-4,-15 6,-21 2,-11 10,-10 1,0 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6786 13288 6192,'0'-14'240,"0"0"1,0-3 0,0-2 0,0-2 0,0 0-1,0 0 1,0-1 0,-2 3 622,-5 5 1,2 3 0,-9 6-1,-3-2 1,-2 2-703,-2 3 0,0 4 0,-1 7 1,1 10-1,0 10-41,0 4 1,-1 5-1,1 9 1,2 2-286,5-1 0,-3-3 1,10-3-1,3-2 1,4-4-390,7-8 1,7-7 0,12-7 0,5-6 165,2-6 1,0-4 0,2-8 0,-4-11-1,-3-10 231,1-2 1,-3-7 0,-10 4 0,-4-1 797,-2 1 0,-3-2 598,-7 10 0,0 4-681,0 17 0,2 10 0,3 20 1,4 3-1,1 3-393,-1-3 0,15 4 1,-3-1-1,5-3-749,5-3 0,2-1 0,9-4 0,1-1 584,-1-3 0,1 0 0,0 8 0</inkml:trace>
  <inkml:trace contextRef="#ctx0" brushRef="#br0">17720 3466 7569,'10'0'290,"-8"-3"0,-9-2 0,-5-2 0,-2 0 0,0 0 0,0 0 330,-3 2 1,5 3 0,-2 4 0,-2 5 0,-3 8-525,-2 4 0,6 11 1,4 6-1,1 4-70,5 2 0,3 1 1,2-1-1,0 1-148,0-1 0,9-8 0,8-6 0,7-4 1,6-6-109,3-3 0,5-6 1,10-11-1,4-5-229,2-8 1,0-11-1,5-4 459,-2-3 0,0-3 0,7-6 0</inkml:trace>
  <inkml:trace contextRef="#ctx0" brushRef="#br0">26442 12204 7569,'-14'-10'173,"2"-4"1,1-2-1,1-1 1,1 3 1609,4-2-1654,3 6 1,2 3 0,0 16 0,2 10-204,5 7 1,-5 12 0,8-2 0,-3 6 83,0 8 0,2-5 1,-4 7-1,2-3 8,-2 1 0,4-1 0,-1-8 0,-1-4 0,0-4 22,0-2 0,7-3 0,-5-6 0,3-3-96,5-5 1,2-5-1,2-9 1,0-2 36,1-5 1,1 2 0,3-9-1,3 0-7,-3 2 0,-3 2 0,-2 10 1,1 0-1,-1 0 30,0 0 1,1 3-1,-4 4 1,-3 7 140,-8 5 0,-5 5 1,-2 2-1,0 2 1,-2-2 206,-5-2 1,-3-3 0,-6 0 0,1-2-203,-1-5 0,-3 3 0,0-8 0,3 1 0,1-1-70,-1-4 0,-3-3 1,-2-2-858,-1 0 0,3-2 0,5-5-2415,7-8 3192,5-3 0,2-4 0,0 1 0</inkml:trace>
  <inkml:trace contextRef="#ctx0" brushRef="#br0">13083 8313 7271,'-19'-14'-131,"2"2"0,3 0 0,-2 3 0,-3-3 0,-2 3 0,-1-3 0,1 2 220,0 1 0,-3 2 0,-2 7 0,-5 0 0,-2 0 0,-2 0-15,2 0 0,-10 2 0,3 5 0,-7 7-20,-1 5 0,-6 5 0,-3 7 0,-4 9 0,-3 9-17,0 6 1,-2 4 0,0 9-1,2 6-33,10 1 1,6-6-1,11 2 1,8-5 7,15-3 1,9 1 0,10 0 0,9-3-22,15-4 1,18-3-1,10-9 1,6 0-1,8-7-13,7-5 1,12-7 0,5-9-1,2-6-82,4-1 1,3-12 0,0-13 0,-4-6 0,-8-7 85,-5-8 1,-11-6 0,-5-8 0,-7-4 51,-8 0 0,-6-8 0,-15 5 0,-6-4-33,-6-3 1,-11 0 0,-7-2 0,-12-5 163,-14-7 1,-3 5 0,-14 2 0,-7 8 0,-9 6-14,-8 7 1,-1 8 0,-1 6-1,-2 10-266,-5 10 0,4-1 0,-1 10 1,9 2-1,12 5 20,9 8 0,9 3 0,15 11 0,7-1 94,5 0 0,21 0 0,4 1 0</inkml:trace>
  <inkml:trace contextRef="#ctx0" brushRef="#br0">16380 12438 7569,'12'-19'-28,"-2"2"1,-10-16 0,0 3 0,0 4 0,0 2 0,0 0 0,0-2 0,-3-2 0,-4 2 0,-7 2 0,-5 1 91,-2-6 1,-3 6-1,-2-6 1,-5 8 0,1 5 46,-1 1 1,-14 11-1,2-3 1,-4 7-1,-5 9-70,-5 12 1,-6 10-1,-6 14 1,-4 5 64,-3 6 1,5 13-1,-2 4 1,4 3-45,8 4 1,14 5 0,6 5 0,18 2-1,13-2 53,8-3 1,21-11 0,14-5 0,19-8-96,19-6 1,21-14 0,12-15 0,12-7 0,-55-13 0,1-2-49,3-1 0,0-3 0,1-1 0,0-2 0,-2-2 0,0-3 0,-1-3 0,-1-3 7,-1-3 0,-1-3 0,48-25 1,-13-9-1,-8-9-72,-11-8 0,-26-11 1,-17 0-1,-14-10 0,-19-7-18,-19 0 1,-26-5 0,7 55 0,-7 2 0,-2 1 0,-3 3 46,-5 3 1,-3 3 0,-6 3 0,-2 5 0,-1 7 0,-1 5-1,2 0 1,0 4 0,0 2 0,-1 3-126,0 4 0,0 4 1,-2 6-1,0 3-88,-1 5 0,-1 4 0,-3 7 0,1 5 0,3 1 0,1 0 0</inkml:trace>
  <inkml:trace contextRef="#ctx0" brushRef="#br0">21528 8249 7569,'-12'-9'-49,"1"4"0,4-9 1,-8-3-1,-4 1 0,-2-1 1,0 6-1,-3 1 0,-2 5 1,-4 3 179,-4 2 0,-1 2 0,-8 5 0,1 8 0,-1 4 20,1 2 1,-1 10-1,3 4 1,2 7 49,3 8 1,2 2 0,0 9-1,11 1 1,13 4-168,7 0 0,13-2 0,11-5 0,13-5 66,12-2 1,17-2 0,17-8 0,6-1-167,5-6 1,12 3 0,0-10 0,7-4 0,3-8-193,2-9 0,-10-4 0,0-3 0,-11-3 166,-8-4 0,-13-7 0,-13-14 1,-14-8-1,-14-6 198,-9-8 1,-10-4 0,-26-12 0,-16-3-79,-19-2 1,-17-2 0,-14 7-1,-17 0 13,42 34 0,-2 2 0,-2 8 0,-2 2 0,-2-1 0,-1 2 0,1 2 0,-1 3-356,-3 4 1,0 1-1,-53-10 1,57 16-1,1 2 315,-51 3 0,0-2 0,0 7 0,5-5 0,2-2 0,4 0 0</inkml:trace>
  <inkml:trace contextRef="#ctx0" brushRef="#br0">16721 13798 7569,'0'-21'-10,"0"0"0,0-3 1,-3 1-1,-1-1 1,-4 5-1,1 0 0,0 0 1,-2-2-1,-3 2 1,-2 3-1,0 4 362,-1 2 0,-6-4 0,-10 5 0,-2-1 0,-2 1-280,2 4 1,-14 0-1,4 1 1,-4-3-43,-5 2 1,4 3-1,-8 2 1,-3 0 0,-3 2 17,-2 5 1,-2 5-1,-2 9 1,-3 0 73,2 1 0,5 6 0,8 3 0,6 2 36,5 5 1,5 2 0,2 2-1,7 3 1,8 2-93,11 3 1,9 0 0,13-6 0,11 1-35,12-2 1,26 2 0,15-15 0,13 1-27,12 0 0,15-12 1,4-10-1,-57-5 0,1-1 1,-1 1-1,1-1-57,-1 1 0,1-3 1,2-3-1,-1-3 1,51-11-1,-8-8-130,-11-4 0,-12-3 1,-22 2-1,-7-6 65,-11-5 0,-12-12 0,-20-2 0,-13-5 0,-19-3-15,-19-4 1,-22-3 0,-16 6-1,-5 4-29,-2 9 1,-9 3 0,-3 21 0,-2 7 0,2 9-341,2 8 500,3 12 0,-12 11 0,-5 12 0</inkml:trace>
  <inkml:trace contextRef="#ctx0" brushRef="#br0">13508 9738 7569,'-7'-22'52,"0"1"0,-9 0 0,4 0 0,-2-1 1,-1 3-1,-3 5 0,-6 7 0,-7 5 1,-2 2-1,-5 0 0,-2 5 0,-5 6 53,-4 11 1,1 15-1,-6 6 1,0 11-1,2 10 1,0 7-29,4 7 0,6 5 0,6 4 1,10 3-1,10 2-67,9-2 0,7-5 1,9-7-1,15-8-52,16-3 1,14-6-1,17-7 1,10-9-23,8-7 0,18-19 0,-47-9 0,3-1 0,1-3 0,2-3 0,2-3 0,1-2 4,1-2 1,-1-4 0,-2-5-1,-1-2 1,0-2 0,0-2-1,-3-1 1,-1-2 30,0-2 0,-3-2 0,42-30 0,-4-13 1,-16-4-1,-20 0 94,-16-1 0,-21-8 0,-22-1 0,-16-7-61,-22 0 0,-35 10 1,24 41-1,-5 3 1,-4-1-1,-4 3-23,-1 1 0,-3 4 0,-3 5 0,-1 3 0,1 6 0,0 2 0,0 1 0,1 3-135,1 1 1,0 2 0,-53-4 0,7 10-1,12 2 154,14 6 0,9 3 0,12 11 0</inkml:trace>
  <inkml:trace contextRef="#ctx0" brushRef="#br0">20996 9780 7569,'-14'-2'-809,"2"-5"869,3-7 1,2-5 0,7-3 0,-2 1 0,-3 0 0,-5 0 0,1-3 0,-3-2 0,0-2 0,-7-1 51,-7-1 1,0 4 0,-9-8 0,-5 4 0,-8 4-22,-8 2 1,-8 5 0,-7 5 0,-7 7 0,-7 5-24,-7 2 1,9 4 0,-4 8 0,1 12 0,11 7 104,6 6 1,5 11 0,22 4-1,11 2-82,12 5 0,12 2 1,19 3-1,16 0-42,20 0 0,32-8 0,19 1 0,-42-28 0,2-1-63,3 0 0,1-2 0,4 0 1,1-2-1,1-4 0,2-2 0,0-1 1,2-1-1,2-1 0,1 0-66,0-1 0,-1-2 1,1-3-1,0-4 1,-4 0-1,0-2 1,-4-2-1,-2 0-98,55-1 1,-26-5 0,-15-7 0,-14-11 94,-19-8 1,-14-7 0,-18-11-1,-15-10 1,-22-12-19,-27-14 0,-32 0 0,29 38 0,-4 1 0,-6 2 0,-2 1-105,-4-1 0,-3 3 0,-2 7 0,-3 4 206,-2 4 0,0 3 0,3 4 0,1 5 0,1 5 0,2 3 0,6 2 0,2 1 0,-53 1 0</inkml:trace>
  <inkml:trace contextRef="#ctx0" brushRef="#br0">8445 15840 6078,'0'-22'0,"0"1"0</inkml:trace>
  <inkml:trace contextRef="#ctx0" brushRef="#br0">8467 15755 7569,'14'0'3,"0"0"1,-9-10-321,2-4 234,-5 4 1,-4 1 415,-5 9-293,4 0 1,-6 2-21,9 5 0,9-4 0,6 4 24,3-5 1,-3 5-24,-1 0 1,-2 3 0,4-5 5,-2 2 0,1 2 1,6-4-1,0 2 16,0-2 1,1-3 0,-1-2 0,0 0-20,0 0 1,3 2-1,2 3 1,2 2-1,-2-2-24,-2-3 0,-3-2 0,1 0 1,-1 0 14,0 0 1,0 0 0,-2-2 0,-2-3 44,-3-2 1,0 0-27,8 7 0,-8 0-38,0 0 0,-7 0 0,7 0 24,3 0 1,2 0 0,2 0-26,0 0 0,0 0 1,1 0-1,-1 0 54,0 0 1,1 0 0,-1 0 0,0 0 0,0 0 40,1 0 1,-8 0 0,0 0-17,3 0 1,-6-2-1,4-3-80,1-2 0,3 0 0,2 7 0,1 0-82,-1 0 0,0 0 0,0 0 1,1 0 73,-1 0 1,3 0 0,2 0 0,2 0 101,-2 0 1,-2 0 0,-3 0 42,0 0 0,0 0 151,1 0 0,-1-7-372,0 0 1,-7 0-21,1 7 0,-1 0 99,7 0 1,-9 2 0,-3 3 36,1 2 1,2 0-1,9-7-204,0 0 0,-7 0 1,1 0 177,1 0 0,3 0 0,2 0 0</inkml:trace>
  <inkml:trace contextRef="#ctx0" brushRef="#br0">7446 16562 7569,'-15'12'-287,"1"-5"0,0-2 507,2 2 1,5-4 0,14 4 0,7-5-1,8-2 1,4 0 0,4 0 0,1 0-1,2 0 1,-2 0 0,0-2-607,-5-5 0,-3 4 0,-1-4 386,-1 5 0,0 11 0,0 3 0</inkml:trace>
  <inkml:trace contextRef="#ctx0" brushRef="#br0">7509 17009 7569,'3'12'2086,"4"-5"-1853,5-5 1,9-2-1,0 0 1,0 0 0,1 0-483,-1 0 1,7 0-1,1 0 1,-1 0-2148,3 0 2396,-8 0 0,8 0 0,-10 0 0</inkml:trace>
  <inkml:trace contextRef="#ctx0" brushRef="#br0">8509 16499 7569,'0'-22'983,"0"11"0,0-8-363,0 5 1,3 9-1,1 10 1,3 16-430,-2 9 0,5 13 0,-3 11 0,-3 5-389,-1 8 0,-6 11 1,-1-3-1,-3 1 1,2-5-110,2-5 0,6-5 0,4-4 0,5-8 307,0-4 0,6-2 0,-6-1 0</inkml:trace>
  <inkml:trace contextRef="#ctx0" brushRef="#br0">8530 17030 7569,'-7'14'3051,"0"1"-2982,10-11 1,8 6 0,11-10-1,-1 0 47,0 0 0,10-10 0,2-2 0,3-2 0,-1 2-1176,3 3 1,-5-5 1059,2 7 0,1-10 0,6 5 0</inkml:trace>
  <inkml:trace contextRef="#ctx0" brushRef="#br0">9041 16477 7569,'0'-21'311,"-2"2"548,-5 5 1,4 7 0,-4 14 0,5 10-325,2 9 0,0 9 0,0 12 0,2 5-544,5 3 0,-4-6 0,6 8 1,-2 0-1,3-1-80,1 1 0,4-7 0,6 4 0,0-2 89,0-5 0,10-2 0,2-2 0</inkml:trace>
  <inkml:trace contextRef="#ctx0" brushRef="#br0">9828 16307 7569,'0'-14'77,"0"0"1,0-3-1,0-1 1,0-4 2185,0 1-1882,0 9 1,-7 7-1,-2 17 1,-3 14-1,-5 12-64,-2 14 1,-2 9 0,0 10 0,0 7-227,-1 5 0,8-5 0,2-2 0,3-3-343,4-5 0,5 3 0,7-5 0,7-7-23,5-4 254,12 4 1,-7-14 0,6 7 20,1 0 0,2-8 0,10 8 0</inkml:trace>
  <inkml:trace contextRef="#ctx0" brushRef="#br0">10722 17136 7569,'-3'12'301,"1"-5"1,2-4 0,9-6-1,8-1 1,4-6 0,0-2-136,1-4 1,6 4 0,0-2 0,-2 0 0,-4 0-342,-8-1 0,2 1 0,-8-7 1,-4 0 76,-1-1 1,-3 1 0,-3 2 0,-4 5 161,-7 7 1,-12 5-1,-5 2 1,-2 2 257,-5 5 0,5 7 1,-2 17-1,-3 9 77,-2 7 1,7 10-1,4-5 1,6 0 0,4 2-372,5 1 0,7-15 0,14 2 1,9-4-119,10-5 0,7-4 0,12-13 0,5-4 0,9-3-2368,9-4 2458,-1-12 0,15-14 0,-6-12 0</inkml:trace>
  <inkml:trace contextRef="#ctx0" brushRef="#br0">11743 16562 7957,'-10'-11'468,"-4"4"1,-5 4-1,-2 3 1,-3 5 279,-4 9 0,4 3 0,-6 20 0,1 6 1,1 7-212,2 4 1,-5 3 0,3 9 0,4 2-666,8 3 1,6-2-1,10-10 1,2-5-592,6-2 0,15-2 0,17-10 0,10-7 0,2-10 719,0-6 0,17-3 0,-3 7 0</inkml:trace>
  <inkml:trace contextRef="#ctx0" brushRef="#br0">12168 16966 7569,'12'-2'1098,"-5"-5"-815,-14 5 0,2-8 1,-9 10-1,-2 0 82,-3 0 0,-3 10 0,1 6 1,0 10-1,0 7-234,-1 0 1,3 7 0,5-7 0,5 3-368,-1-1 0,8-9 0,-5 3-144,4-6 1,13-4-1,4-5 1,5-7 0,5-7 32,4-7 1,-4 3-1,6-8 1,-1 0 276,-1 0 0,8 8 0,-8-4 0,-2 6 1,-2 4 617,-3 6 1,-2 13 0,-3 14 0,-4 5 105,-2 3 1,-3 2 0,-7 2-1,0 3-340,0-3 0,-7-5 0,-3-4 0,-2-5 0,-4 0-120,-3 0 0,-2-9 0,-1 0 0,-1-10 287,-6-5-481,6-2 0,-8-7 0,10 0 0</inkml:trace>
  <inkml:trace contextRef="#ctx0" brushRef="#br0">12679 17370 8125,'0'15'1078,"2"-1"1,3 2-1,2 3-633,-2 2 1,-1 1-1,1-1 1,2 0-1,-2 0-378,-3 1 0,-4-1 1,-3 0-1,-2 1-67,2-1 0,-6 0 0,-1 0 0</inkml:trace>
  <inkml:trace contextRef="#ctx0" brushRef="#br0">13062 16690 10692,'0'31'214,"7"-5"1,0 9 0,0 3 0,0 4 0,0 6 0,-2 1-1,-3-1 1,-2-4 0,3-3 0,1-4 0,3-4 0,0-4-444,3-10 0,-5 0 0,9-12 0,2-3 0,3-4 0,3-9-345,-1-12 1,7-10 0,1-9 0,-3 4 0,0 6 364,2-1 0,-12 10 0,3-3 0,-4 8 2802,-4-1-1671,-6 8 0,5 2-501,-10 14 0,0 4 0,2 8-1019,5-5 0,-2-2 0,9-7 0,2 2-1690,3-2 0,3-5 2049,-1-7 0,-9 2 1692,-5-9-124,-5 9 0,-4-4 1890,-5 9-2978,4 0 0,-6 2 0,11 3-741,5 2 104,-4 0-273,6-7-839,-9 0-934,0 0 2442,0 9 0,0 3 0,0 9 0</inkml:trace>
  <inkml:trace contextRef="#ctx0" brushRef="#br0">13530 16903 7110,'-3'-15'150,"-1"1"1,-6 0-1,1 0 1,-3 2 540,0 3 1,5-6-1,-5 6 1,0 0-1,0-1-505,-4 5 0,-3 3 1,-2 2-1,-1 0-15,1 0 0,0 0 0,0 2 0,-3 8 0,-2 9 95,-2 7 1,-1 9-1,8-4 1,2 2-177,5 5 1,-3 2 0,10 0-1,3-2 1,1-5-456,3-2 0,10-3 0,4-9 0,7-3 181,7-1 0,3-11 0,7 1 0,-3-10-493,3-9 0,-7-7 1,-3-5-1,-4-2 1,-5-1 728,-5-1 1,3 4 0,-10-10 0,-3 1 688,-1 2 1,-3 2 0,0 10 1088,0-1-1489,0 1 1,0 19 0,2 11 0,3 15-383,2 11 1,10 5-1,-3 5 1,5 5-30,2 7 1,0-1 0,0 6 0,-2 4 0,-4-2 18,-8-5 1,2 2 0,-2-7-1,-2 1 442,-3-6 0,-2-6 1,0-5-1,0-5 1,0-2 276,0-6 1,-9-10 0,-5-8 0,-5-5-1255,-3-2 0,-8 0 0,-3 0 0,-3-2-1236,1-5 0,6-5 1822,-6-9 0,-1-10 0,-6-2 0</inkml:trace>
  <inkml:trace contextRef="#ctx0" brushRef="#br0">13657 16392 7569,'0'12'-324,"3"-2"1,4-8-1,9 5 1,8 7 1820,4 5 1,10 14 0,-5 7 0,3 10 0,-3 4-877,-3 5 1,6 3 0,-8 2 0,-4-1 0,-5 1-284,-5 0 0,-9-3 0,2-2 0,-5-4-126,-2-3 1,0-10-1,0-6-212,0 1 0,-9 4 0,-3 1 0</inkml:trace>
  <inkml:trace contextRef="#ctx0" brushRef="#br0">14381 16201 6422,'7'-14'171,"0"0"1,-5-1 0,-4 1-1,-8 0 468,-2-2 1,-2 6-1,-7 3 1,0 5-1,-1 2 1,1 0-429,0 0 1,0 2 0,-1 5 0,1 7-171,0 5 1,7 5 0,-1 2 0,1 2 0,2-2-464,5-2 0,5-10 0,2 0 117,0 3 1,9-8 0,6-2-1,4-4 1,2-6 133,0-4 0,7-9 0,1-8 0,-3 5 44,-3 0 1,-1 3-1,-3-1 1,-3 5 611,-2 3 1,-7 2-1,5 9-124,-2 5 1,4 5-1,-5 9 1,1 1-1,2-1-333,-1 0 0,4 0 0,6 1 193,0-1 0,8-9-221,-1-5 0,10 5 0,-5-1 0</inkml:trace>
  <inkml:trace contextRef="#ctx0" brushRef="#br0">14700 15733 7569,'-3'-12'626,"-4"5"0,-5 7-192,1 7 0,-1 8 0,7 13 0,-2 7 0,2 3-277,3-2 0,9 9 0,2-8 0,3-1 1,2-3-318,-2-7 1,7-3-1,-5-1 1,5-3-116,2-5 1,1-5-1,-1-9 1,0-2-132,1-5 1,-1-5 0,0-9 0,3 2-801,4 5 1299,-4-5 0,6 16 0,-8-4 67,-1 5 0,-2 4 1,-5 5-1,-7 8 301,-4 3 0,-3 4 1,-3-1-1,-4 0 0,-7 0 147,-5 1 0,-2-3 0,-3-3 0,-2-4-417,-2-3 1,-1 1 0,8-5-273,0 2 1,7 0-1,2-10 1,2-4 80,6-7 0,11-5 0,5-2 0</inkml:trace>
  <inkml:trace contextRef="#ctx0" brushRef="#br0">15274 15967 7569,'21'0'-89,"-2"-2"1,-2-3 1358,-3-2 1,-9-2 593,2 1 1,-7-1-1618,-7-5 1,-5 7 0,-9 14 0,-1 9-1,3 8-107,5 4 0,-2 8 1,9-6-1,2 1-870,2 0 0,6-3 0,4-7 0,9-2-130,10-4 1,8 1 0,8-9 0,1-2 0,-1-3 859,1-2 0,-1-9 0,1-3 0</inkml:trace>
  <inkml:trace contextRef="#ctx0" brushRef="#br0">16061 15946 7569,'0'-14'565,"3"2"0,4 2 0,9 6 0,13 6 0,11 12 438,7 15 1,12 11 0,-2 9-1,4 10 1,3 10-669,0 9 0,-10 7 1,-6 7-1,-11 7 0,-8 5 52,-6 3 1,-8-4-1,-4-1 1,-1-5-651,-5-3 0,-5 6 0,-5-11 0,-2-4-1649,2-4 1662,-7-13 128,10-4 1,-17-3 0,7-6 0</inkml:trace>
  <inkml:trace contextRef="#ctx0" brushRef="#br0">23017 7505 7569,'31'-42'-43,"-7"-1"1,-8 3 0,-1 2-1,-1 5 208,0 2 0,0-4 0,5 7 0,-2 2 348,-3 2 0,-7 5-256,7 5 0,-12 4 0,-2 10 0,-11 0-117,-8 0 0,-12 17 0,-7 9 0,-7 9-90,-4 10 1,-11 10 0,4-3-1,-6 2 1,1 5-85,4 2 1,5-6 0,12-8 0,7-9-323,12-10 1,2 3 0,12-3-716,2-2 1,5-5 1070,7-6 0,-5-6 0,8-9 0</inkml:trace>
  <inkml:trace contextRef="#ctx0" brushRef="#br0">22592 7484 7956,'-12'-10'297,"5"10"0,2 12-167,-2 7 1,-5 12-1,-9 4 1,0 5 0,0 3-65,-1 0 1,1-1-1,2 1 1,5-3 0,7-5-99,5-6 0,4-8 0,7-7 6,13-7 0,8-5 1,13-4-1,2-5-47,4-7 1,-4-5 0,5 0 0,-5 2-152,-3 3 0,-6 7 0,-3-5 0,-2 5-1054,-5 10 1278,-12 6 0,5 12 0,-7 1 0</inkml:trace>
  <inkml:trace contextRef="#ctx0" brushRef="#br0">16933 14585 6995,'0'-21'137,"0"0"0,0 4 0,0-2 0,0-4 1,0-1-1,0 0 0,0 3 0,0 0 0,0 0 463,0-1 0,3 13 1,4 11-1,7 17 1,5 14-1,2 10-348,0 6 0,1 6 1,1 11-1,3 2 0,3 3-119,-3-2 0,-3 4 1,1 0-1,2 3-338,2 4 0,-2-7 0,-9-2 0,-3-5-162,3-2 1,-6-2 0,4-6-1,-1-6-40,-2-5 0,4-12 0,-6-5 0,-1-4 0,3-5-2233,0-5 2640,-8-5 0,15-18 0,-7-3 0</inkml:trace>
  <inkml:trace contextRef="#ctx0" brushRef="#br0">16891 14543 7569,'12'-22'212,"-5"1"1,-7 0 313,-7 0 1,4 6-1,-6 4 1,2-1 406,0 0 1,-3 7-663,3-2 0,2 5 0,-6 4-230,1 5 0,1 7 0,4 12 0,-5 7 0,1 5-15,0 7 1,-6 5-1,8-3 1,3 3-1,1-5-125,3-8 1,-7 1 0,0-10-150,2-2 1,5-4-1,5-10 170,2-12 0,7-12 0,-4-17 0,-1-8 1,1-8 119,-6-5 0,1-9 0,0 5 0,2-1 150,-2 6 1,-1 6-1,1 5 1,5 5-1,-1 3 240,0 4 1,8 9 0,-3 5 0,5 3-156,2 4 0,3 3 0,4 2 1,8 0-108,4 0 0,5 0 0,2 2 0,3 5 1,-3 7-40,-2 5 1,-2 0 0,-1-2 0,-2-3-183,-4 2 0,2-4 1,-10 2-1,-2 3 1,-2 2-4977,-3 2 5027,0 0 0,0 1 0,1-1 0</inkml:trace>
  <inkml:trace contextRef="#ctx0" brushRef="#br0">27315 4656 7569,'-15'0'744,"4"-2"1,3-1-1,8 3-377,5 10 0,2 14 0,-4 6 0,1 1 1,3 2-1,-2-2-467,-2-1 0,-1 6 0,3-8 0,2-2 0,-3-2-353,-1-3 0,4 0 233,0 1 1,0-13 230,-7-9 0,0-9 1,2-15-1,3-4-20,2-8 0,3-11 1,-6-5-1,6-2-15,2-5 0,2 0 0,7 2 1,0 7-1,1 8 10,-1 6 0,7 1 0,1 11 27,-3 5 1,-3 12 0,-1 5 0,-3 11 0,-5 17 136,-7 12 0,2 7 1,-2 14-1,-2 0-76,-3 7 0,-2-2 0,3 5 0,2-8-88,2-4 1,9-10 0,-2 3 0,5-8 0,3-7-627,-1-6 1,10-13-1,2-4 640,0-2 0,16-3 0,-4-7 0</inkml:trace>
  <inkml:trace contextRef="#ctx0" brushRef="#br0">28357 4359 7569,'-21'11'0,"-1"-4"0,1-4 1018,0-3-560,0 0 0,11 0 0,8-3 0,9-1-379,5-3 0,2-3 0,7 5 0,3-2 60,4 3 1,-2-1 0,10 0 0,-1-2-135,-2 2 1,7 3 0,-4 2 0,2 0-1,-1 0-184,-1 0 1,-1 0 0,6 2 0,-6 3 150,-7 2 1,3 10-1,-3-5 1,-2 2 0,-2 0 2,-3 2 0,-6 1 0,-4-1 1,-1-1 138,-5 1 1,-3 3-1,-2 2 1,0 3 614,0 4-655,0-4 1,0 7 0,-2-8 0,-6 3 0,-6 3 87,-5-3 1,-2 4 0,0-1 0,0-3 12,-1-3 0,1-1 0,-3-1 0,-2-2-78,-2-5 1,7-2-1,7-8-1540,-3 4 0,3-1 1443,7-7 0,9-10 0,19-2 0</inkml:trace>
  <inkml:trace contextRef="#ctx0" brushRef="#br0">28421 4465 7569,'-21'0'45,"-1"0"0,3-3 1,3-1-1,2-6 0,-3-2 2737,-2-4-1500,-2-3-760,0 7 1,9 5-1,5 14-204,4 7 0,3-2 1,3 2-219,4 3 1,-3-8-1,11 1 1,4-3-104,7 0 1,-3 2 0,8-4 0,0 2 0,4 0-92,5 3 0,3-8 0,-1 5 0,1-2-56,0 2 1,6-5 0,1 8 0,-5-3 91,-7 0 1,2 0 0,-7-7 0,0 3 0,-5 1 235,-4 3 1,-5 3 0,-3-6 110,-1 4 0,-11 1 246,3-2-363,-4-5-219,-3 17 0,0-14-150,0 9 0,0-7 0,0 8 159,0 1 0,-10 3 0,-4 0 0,-5-3 1,-2-1 51,0 1 1,-3 3 0,-2 5-1,-5 2 151,-2 2 0,5 0 0,-5-4 0,0 2 18,0 2 1,7 1-1,-3-8 1,6 0 56,1 0-236,1 1 1,7-8 61,0 0 0,2-7-281,-2 7-6,4-9 1,10 2-1,3-14 74,4-7 1,-3-3 0,10 1 0,1-1-13,-3-6 1,9 1 0,-2-8-1,7 1 1,2-1-53,3-3 0,-5 4 0,7-4 0,0 2 143,0 5 0,0 3 0,3 2 0,-8-1 1,-2 1 52,2 0 1,-11 2 0,4 2-22,-2 3 1,-2 0 965,-3-7-556,-5 9 0,-9 0-129,0 5 1,-2 5-116,-5-5 0,2 4 0,-9 3 0,-3 0 1,-2-2-1,-2-5 0,-10 2 1,-2-7-1,-2 0-12,-1 1 0,3 3 0,-4-6 0,1-2 20,-2-3 0,5 5 1,-2 2-1,-1 0 28,3 0 1,-5 8 0,8-6 0,-1 3 0,0 0-16,5 2 0,3 3 0,1 2 0,1-3-129,0-4 1,6 5-516,1-5 250,10 5 1,-4 2 0,16 0 179,6 0 1,5 0 0,2 0 0,0 0 0,0 0 50,1 0 1,6 7 0,3 2-1,2 1-46,5-1 0,-5 0 0,2-4 1,6 2-1,3-2-155,6-3 0,0 1 0,-8 1 0,1 3 81,-1-2 0,-6-2 0,-3-1 0,-2 3 66,-5 2 1,-3 2-1,-1-4 1,-1 4 152,0 3 0,-7-7 0,-2 4 248,-2 1-142,6-8 1,-14 10-118,6-5 0,-6-2 0,-4 7 1,-3-1-65,-2 1 0,-10-5 0,3 7 1,-5 3 65,-2 2-84,0 2 0,-8 8 0,-2 1 0,-2 1 73,-4 0 0,3 4 0,-1-4 1,0 2-1,-1 2 31,1-2 1,9-2 0,-3-10-1,8 1-425,7-1-1326,-5 0 0,19-4-657,0-10 0,19-12 2310,16-23 0,15-5 0,4-10 0</inkml:trace>
  <inkml:trace contextRef="#ctx0" brushRef="#br0">29952 3912 7569,'-21'0'-192,"0"0"1,2-2 0,2-3 3963,3-2-3477,0 0 0,5 0 1,11-3-1,15 1-367,9-1 0,4-4 1,-4 5-1,5-1-83,2 1 1,-7 2-1,2 7 1,-4 0-242,-3 0 0,1 0 168,-1 0 232,-9 9 0,-3-4 0,-11 11 1,-5 6 538,-7 4 0,-12 12 1,-5-5-1,-2 2-261,-5 0 1,-2 1 0,0 6 0,2 1 0,5-3-288,2-4 0,3 1 1,6-8-600,1-3 1,9-3 256,5-1 1,17-11 0,8-4 0,11-4 145,4-3 0,2-7 1,8 0-1,-1 0 1,1-1 149,0 1 0,-1 0 0,1 7 0,-3 3 254,-5 4 1,3 5 0,-10 9 0,-2 0 0,-2 0 291,-3 1 1,-6 1 0,-4 3 0,-1 3 138,-5-3 0,-3 4 0,-2 1 1,-2 0-25,-6-1 1,-6 6 0,-12-5 0,-4 2-549,-4 4 0,-1-6 0,-8 0 0,1-3 0,2 1-506,4-4 0,6-8 1,8-5 443,1-3 0,0-2 0,-1-7 0</inkml:trace>
  <inkml:trace contextRef="#ctx0" brushRef="#br0">28378 8313 7569,'-21'7'229,"0"0"0,14 0 1,11-7-1,20 0 1,14 0-1,14 3 1,7 1-1,9 4 1,10-4-1,15-1-89,8-3 1,17-3 0,-55 1 0,0 0-1,3-3 1,0 0 0,0 0 0,0 1-141,-1-1 1,0 0-1,3-2 1,-1 0-1,1 3 1,-1 1 0,-2-1-1,0 1 1,-2-1-1,-1 1 1,54-4-189,-7 2 1,-8 3 0,-16 4 0,-2 3-24,-5 2 1,-7 9 0,-14-2 0,-8 3-113,-4-3 0,-4 3 0,-6-8 0,-7 1 0,-4-1-294,-3-4 617,10 7 0,-7-10 0,6 7 0</inkml:trace>
  <inkml:trace contextRef="#ctx0" brushRef="#br0">30718 8058 7569,'-30'0'1379,"6"0"-1076,-4 0 0,16 0 0,14 0 1,15 0-204,9 0 0,21 0 0,0 0 1,10 2-1,7 5-300,9 8 0,0-4 1,5 1-1,0 0 1,-2 0-31,-5 4 0,-7-4 0,-8 2 1,-8 3 104,-11 2 0,-8 2 1,-15 0-1,-7 3 191,-5 4 1,-13-4 0,-11 7 0,-13-1 0,-10 3 308,-5 0 0,-2 8 0,5-8 0,-3 2-851,3 1 1,12-8 475,6 7 0,6-9 0,1 5 0</inkml:trace>
  <inkml:trace contextRef="#ctx0" brushRef="#br0">29527 7548 7569,'12'-10'-650,"-3"6"0,-9-11 987,0-1 1,3-1 0,1 1 0,3 2 0,-2-3 0,-2-2 0,-3-2 0,-3 2 0,-4 5 0,-7 7-16,-5 4 1,-2 6-1,-3 4 1,-2 7 0,-5 7-1,1 8-294,-1 6 0,-5-2 0,8 0 0,4 0-52,8 0 1,4-7 0,7 3 148,-2-6-170,10-11 0,8 5 0,11-10 0,-1-3-145,0-1 0,8-13 1,1-1-1,1-4 1,2 4 71,0 1 0,-7 3 0,5 7 1,-3 0 237,1 0 1,-1 9 0,-4 6 0,-1 6 62,-1 7 0,4-2 0,-15 10 1,4 1 25,-1 4 132,-9-8 0,4 7 1,-9-7-1,0 2 84,0 1 1,-9-8-1,-6 5 1,-4-2 0,-2-5-571,0-2 1,-7-3 0,-3-2 0,0-5-254,0-7 1,-6-5 0,3-2 0,-1-2 250,0-5 147,9-5 0,-5-28 0,10-5 0</inkml:trace>
  <inkml:trace contextRef="#ctx0" brushRef="#br0">30144 6867 7569,'0'-21'32,"0"0"1,-2 2 0,-3 2 517,-2 3 1,-10 7 0,3-5-251,-5 3 1,5 2 0,0 7 0,0 2 0,-1 3-128,1 2 1,-2 12-1,-10 0 1,-3 7 2,3 0 1,5 0-1,4 0 1,6 2-260,1-2 0,1-9 1,4-3-1,0 0-256,8-2 0,6-3 0,12-9 0,1 0 0,-1 0 78,0 0 1,0 0-1,1 0 1,-1 0 87,0 0 0,1 0 0,-1 0 1,0 0 293,0 0 0,1 0 1,-1 3-1,0 4-20,0 7 1,-2 5-1,-2 2 1,-3 0-436,3 0 334,2 10 0,2-7 0,0 7 0</inkml:trace>
  <inkml:trace contextRef="#ctx0" brushRef="#br0">31314 10057 7569,'-21'0'453,"-1"0"0,1 0 0,0 0 1,0 0-1,-1 0-117,1 0 1,0 0 0,-1 0 0,1 0-1,-2 0-118,-6 0 1,-6 7-1,-17 2 1,-14 1-1,-20 4-345,-18 5 0,-14-3 0,50-1 0,-3 1 0,-5-1 0,-2 1 26,-5 1 0,-2 1 0,-3-1 1,-1-1-1,3 1 0,0-1 1,0 1-1,1-1 0,4 0 1,2-1-153,1 0 1,2 1 0,10-3 0,2 0 0,3-5 0,1 0 0,-48 6-346,8 3 1,18-8 0,18 1 597,12-1 0,16-6 0,6 6 0</inkml:trace>
  <inkml:trace contextRef="#ctx0" brushRef="#br0">28910 10227 7569,'19'-10'34,"-5"-4"1,-4-5 0,-3-2-1,0 0 774,-2-1 0,-3 8 0,-7 2-503,-9 3 0,-10 7 1,-21 13-1,-7 15-284,-11 12 0,-11 7 0,-8 14 0,1-2 0,6 2 112,1 2 1,13-6 0,11-6 0,10-4-241,12-2 0,2-10 0,19-3 0,7-4-339,11-4 0,13 4 1,21-15-1,5 1 1,9-5-492,9-4 0,8-3 937,9 0 0,0-19 0,0-5 0</inkml:trace>
  <inkml:trace contextRef="#ctx0" brushRef="#br0">30016 9801 7569,'7'-14'0,"0"0"0,-2-2 329,-2-3 1,-3-3 0,0 1 0,0 0 206,0 0 0,-10 9 1,-4 5-406,-5 4 0,-9 3 0,-3 3 0,-2 4 0,-3 9 50,3 10 1,-7-2-1,7 4 1,0-2-252,5 3 0,6-6 0,8 6-127,7-6 0,7-4 0,9-5 1,13-7-32,11-4 0,0-3 1,2 0-1,1-3 120,-3-4 0,5 5 0,-10-5 0,-2 4 0,-2 3 174,-3 0 1,0 3 0,1 6 0,-1 10-3,0 7 1,-9 12 0,-5-5 0,-5 5 303,-2 4 1,0-11 0,0 12 0,-2-3-80,-5 0 1,-5-5-1,-12-2 1,-2-2-1,-4-5-428,-3-2 1,7-5-1,-3-3 1,3-4-3521,-2-3 3659,4-2 0,-16-16 0,7-3 0</inkml:trace>
  <inkml:trace contextRef="#ctx0" brushRef="#br0">30080 8993 8510,'-12'3'397,"3"4"0,2 7 1,0 5-1,2 5-61,3 4 0,-1-2 0,-2 7 0,-2 0 0,0-2-146,-2 0 1,6 4 0,-4-7 0,5-2 0,4-2-92,5-3 1,5-7 0,12-2 0,4-2-135,8-6 1,4-1-1,2-6 1,1-1-232,0-3 245,-1-10 0,-2 15 0,-2-5 1,-5 4-2,-2 3 0,-5 3 0,-10 4 0,-4 7 196,-2 5 1,-3 9-1,-7 0 1,0-2 210,0-2 0,-12-3 0,-7 1 0,-9-1-152,-5 0 1,4-2 0,-4-5 0,0-7-134,0-4 1,7-3 0,-2 0 0,4 0-1059,3 0 1,7-10 0,2-4-787,2-5 1,6-2 1743,11 0 0,4-1 0,11 1 0</inkml:trace>
  <inkml:trace contextRef="#ctx0" brushRef="#br0">30399 12523 7569,'-2'-14'306,"-3"-1"0,-4 1 0,-3 0 1,-5 2-1,-2 3 0,-2 4 1,0 5-1,0 7 188,-1 7 1,1 8 0,0 4 0,-1 4 0,1 1 0,2 0-377,5-5 1,-2 0-1,8 0-1334,4 2 0,11-9 1,7-12 852,5-5 1,2-11 0,0-8-1,1-6 1,-1-6 475,0 3 1,1-4-1,-4 1 1,-1 6 4,-3 6 0,-7 8 0,5 14 0,0 6 606,0 11 0,-5 20 1,5 3-1,-1 9-324,1 13 0,-7-1 1,2 9-1,-5 1 1,-2-3-164,0 0 0,0-2 0,0-9 0,0-3 0,-2-5-25,-5-2 0,-2-10 1,-8-8-1,3-4-1007,-3-4 0,-2-12 1,-2-9 794,0-10 0,-10-16 0,-2-12 0</inkml:trace>
  <inkml:trace contextRef="#ctx0" brushRef="#br0">30761 11630 7569,'-14'-7'1020,"2"-3"0,0-1-216,0-6 1,-2 0-1,-7 3-602,-1 7 0,1 14 0,0 7 0,0 8 1,-1 6-200,1 7 0,7 6 0,2-1 0,3-2 11,4-3 0,-5-9 0,3 2 0,5-6 1,7-8-307,9-7 1,7-5-1,5-2 1,5-4-260,2-11 1,-9 1-1,-1-14 1,-6 2 850,-1-3 0,-4 6 1209,2-5-1294,-9 13 1,5 15 0,-10 15 0,2 3-1,5 4-518,7-1 0,-2 7 0,2 1 1,5-3 302,7-3 0,7 8 0,10 2 0</inkml:trace>
  <inkml:trace contextRef="#ctx0" brushRef="#br0">31080 12480 8065,'-12'0'3355,"3"0"0,11 0-3427,5 0 0,-2 0 0,9 0 0,3 0 72,1 0 0,4 0 0,-1 0 0</inkml:trace>
  <inkml:trace contextRef="#ctx0" brushRef="#br0">31824 12459 7569,'-7'-21'403,"0"0"0,0 2 1,0 2 1614,0 3 1,-2 7-1671,1-7 0,-3 9 0,-11 0 0,3 10-253,5 9 1,-5 5 0,5 2-1,-2 3 1,-1 2-533,3 2 1,2 1-1,-2-8 1,7 0-213,4 0 1,3-6 457,0-1 0,3-10 0,4 4 0,7-6-31,5-2 167,2-10 1,1-1-1,-1-8 1,0 2 127,0 3 0,1 9 0,-1-2 0,-2 7 453,-5 7 1,3 5 0,-8 12 0,0 4-11,1 7 1,-3 8 0,-5 4 0,3 5-124,2 3 1,0 1-1,-9 6 1,-3-3-220,-2-3 0,-2-8 0,2 1 0,-8-6 1,-1-5-1225,2-3 0,-5-9 0,5 0 0,-5-9 1050,-3-10 0,-8-5 0,-3-2 0</inkml:trace>
  <inkml:trace contextRef="#ctx0" brushRef="#br0">31931 11226 7569,'-10'-12'446,"-1"3"1,-4 2 920,1-1 0,9 6 0,-2 14 0,5 12-1003,2 6 0,7 6 1,3 9-1,-1 2-186,0 2 1,8 8 0,-3-5 0,5 0-201,2 0 0,1-5 1,-1-11-1,-2-8 1,-3-4 63,-1-3 0,-1-2 0,5-3 0,-3-4 44,-2-2 0,1-3 1,6-10-1,0-4 1,0-9-1,1-10 1,-1 2 0,0-4 0,0 7-751,1 6 0,-1-1 1,0 9-1,1 2 346,-1 3 0,-7 4 0,-2 5 605,-3 7 0,-4 5 0,-12 2 0,-7 1 21,-5-1 0,-5 0 0,-2-2 1,-2-2-1,-1-3 345,-1 2 1,4-4 0,-7 0 0,2-3-868,5-4 0,9-2 1,3-3-1781,-2 0 0,6-3 1994,3-4 0,14-5 0,5-9 0</inkml:trace>
  <inkml:trace contextRef="#ctx0" brushRef="#br0">3106 6485 7569,'0'14'0,"-3"-2"191,-4-3 0,-2 1 0,-8-6 1,8 1-116,7-7 0,-1-8 0,15-11 0,0 0 0,-3-1 0,3 1 1445,0 0-973,-7 0 0,4 14 1,-9 11-330,0 15 0,0 17 1,0-1-1,0 5-87,0 3 0,2-1 0,6 1 0,6-1 0,5-2-250,2-4 1,3 2 0,2-12 0,4-5 0,3-7-209,5-4 0,2-3 0,3-7 0,0 0 265,-1 0 1,8-19 0,-1-10 0,-1-8 93,-3-6 1,4-9-1,1-7 1,-3-7 14,-2-5 0,-5 2 1,-4 10-1,-6 5 1,-1 2 327,-1 5 0,0 11 1,-6 8-132,-1 4 1,-7 13-197,0 4 0,1 7 0,3 7 0,-1 7-116,-3 5 0,-7 2 0,7 0 0,3 3-386,2 4 1,0-4 0,-3 2 0,-1-7 0,1-5-608,3 2 0,0-4 1,-3 0 1059,-1-2 0,-1 6 0,7-4 0</inkml:trace>
  <inkml:trace contextRef="#ctx0" brushRef="#br0">3723 5911 7496,'-14'-12'557,"2"7"0,2 10 0,3 11 144,-2 10 1,6 10-1,-4 13 1,5 10-471,2 10 0,0-1 0,2 13 1,3 4-1,2 5-307,-2-1 0,-3-1 0,1-6 0,1-1 0,6-8-1590,2-7 1,9-7 1665,7-16 0,10-1 0,-5 1 0</inkml:trace>
  <inkml:trace contextRef="#ctx0" brushRef="#br0">5020 5698 7569,'-2'-21'88,"-3"-1"1,-4 1 0,-3 0 1299,-4 0 1,4 9 0,-2 5 0,-3 4-994,-2 3 1,0 12 0,3 12-1,1 18 1,-1 20-472,-3 13 0,-2 20 0,-1 11 1,1 12 12,10-55 0,1 0 1,2-1-1,2 1 1,0-3-1,0 0 1,-4 54-797,6-6 1,11-13-1,9-10 1,10-12 858,10-7 0,4-2 0,3 0 0</inkml:trace>
  <inkml:trace contextRef="#ctx0" brushRef="#br0">5212 6123 7569,'0'-21'2270,"0"0"1,0 11-2084,0 10 0,0 19 0,2 19 0,3 9 115,2 10 1,0 2 0,-7 2 0,0 3-173,0 9 1,0 8-1,0-1 1,0-7-1,0-11-231,0-8 0,0-11 0,3-13-134,4-6 0,4-10 0,11-21 1,1-12-1,3-14 25,3-17 0,9-6 0,-3-6 0,5 3-7,3 0 1,-8 2 0,-2 15-1,0 4 216,0 10 0,-7 2 0,3 19 0,-6 2 52,-1 3 0,-8 18 0,-2 8 0,-3 6 1,-4 8-8,-3 2 1,-2-4 0,3-1 0,1 1-1040,3-3 0,8-2 995,-8-10 0,9 0 0,-4 0 0</inkml:trace>
  <inkml:trace contextRef="#ctx0" brushRef="#br0">6169 5677 7569,'-2'-22'76,"-5"4"1,-10 3 408,-9 8 1,3 5-1,-6 2 1,6 2-1,1 5-62,1 8 0,0 13 0,-1 7 0,1 3-549,0-2 0,9 8 0,5-6 0,5-2-155,2-3 1,2-7 0,5-12 0,10-7 0,9-5 27,9-2 0,-2-11 0,3-8 1,-1-10-1,-2-4 236,-4-5 1,1 15 0,-4 2 0,-4 4 705,-6 5 0,-9 3 0,5 11-158,-3 5 1,-1 7 0,-8 12 0,0 5-897,0 2 0,0-7 1,0 3-1,2-6 365,5-2 0,5 1 0,9-1 0</inkml:trace>
  <inkml:trace contextRef="#ctx0" brushRef="#br0">6510 5209 7569,'-22'0'837,"3"2"1,8 3 64,11 2 0,9 12 0,17 2 0,7 12 1,10 10-1,2 7-240,-1 6 1,1 8-1,3 7 1,1 7-771,-1 5 1,-11 2-1,-4 2 1,-2 0-550,-5-2 0,-5 5 0,-6-12 0,-6 5-926,1 2 0,-8-10 1,5-4 1582,-5-5 0,-2-11 0,0-3 0</inkml:trace>
  <inkml:trace contextRef="#ctx0" brushRef="#br0">7190 5996 7569,'0'-15'795,"3"1"0,4-2-209,7-3 1,12-2-1,2 2 1,1 5-1,-1 4-629,0 1 0,8 6 0,-8-4 1,1 5-1,-1 4-2507,0 5 2550,1-4 0,-8 16 0,0-8 0</inkml:trace>
  <inkml:trace contextRef="#ctx0" brushRef="#br0">7360 6378 7569,'-33'22'3729,"3"-8"-2277,8 0 0,25-21 0,18-5 1,24-12-1544,14-2 1,7-4 0,3 1-1,4 3 91,3 3 0,-8 2 0,5-1 0</inkml:trace>
  <inkml:trace contextRef="#ctx0" brushRef="#br0">9594 5549 7569,'0'-21'259,"0"0"1,0-1-1,-2 3 1,-3 3 323,-2 2 1,-7 0-1,4-5 1,-1 5-237,-6 6 1,5 6-1,-2 2 1,-3 0-222,-1 0 0,1 17 0,0 6 0,-2 10 0,3 10-373,-3 4 0,2 12 0,1-5 1,4 1-1,3-6-218,4-4 1,5-9 0,5-3 0,4-5 11,3-9 1,2-7 0,10-12-1,2-2 200,2-6 1,1-13 0,-8-14-1,0-5 304,0-3 1,1-7 0,-3 3-1,-3 7 581,-2 9 0,-9 8 0,4 4-337,1 5 0,-5 9 1,6 17-1,1 11 193,0 8 0,2 12 0,8 6 0,-1 1 0,0 2-265,0 4 1,-9-4-1,-5 0 1,-4-2 14,-3 0 0,0 6 0,-3-6 0,-4-3-159,-7-2 0,-12-5 1,-5-2-1,1-5-691,-1-2 0,-5-12 0,6-12 0,-1-5 0,0-4-1697,5-5 2309,3-15 0,1-20 0,1-12 0</inkml:trace>
  <inkml:trace contextRef="#ctx0" brushRef="#br0">10041 4635 7569,'-10'-14'463,"-4"0"-161,-5 9 0,5-5 0,0 10 0,-3 0 0,-1 0 102,-4 0 1,1 10 0,0 6 0,-1 10-244,1 10 0,-2 6 0,-3 8 1,-3 7-198,3 4 1,5-7-1,7-4 1,7-7-113,4-8 1,6-4-1,4-12 1,9-5-1,8-7-106,4-5 1,10-14-1,-2-9 1,4-12-1,2-9 256,1-8 1,-1-2 0,1-2 0,-3 11 426,-4 12 1,-3 8-1,-7 4 1,2 5-101,-2 7 1,-9 4 0,-3 8 0,2 7-164,3 9 1,2 12 0,1-2-1,1 0 138,6-1 0,-3 1-304,9-3 0,1-4 0,6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25825 8483 6452,'-2'-21'305,"-5"0"1,5 7 369,-5-1 1,2 1-1,0-7-310,-2 0 0,0 14 0,9 11 0,5 18 1,8 8-269,3 8 0,4 2 1,-1 3-1,3-1-141,4 1 1,3-1-1,7 1 1,-3-3 0,3-2-121,2-3 1,-5-9 0,-1 0 0,-1-7 3,0-5 1,-5-9 0,5 2 0,-2-5 0,-5-2 31,-2 0 0,-3-9 0,0-8 0,0-9 98,1-9 0,-8-5 0,-2-7 1,-3-5 96,-4-5 1,-3-9 0,-2 9 0,0-4 147,0-3 1,3 0 0,1 3 0,6 2-18,2 2 0,2 10 0,7-1 0,-2 8 0,-3 10-1746,-1 6 1548,-1-2 0,7 24 0,0-8 0</inkml:trace>
  <inkml:trace contextRef="#ctx0" brushRef="#br0">26081 7952 8279,'19'11'626,"-3"11"1,1 11 0,4 9 0,5 8-387,0 7 1,-2 14 0,-3 9-1,0 7 1,0 5 0,1 1-104,-1 1 1,-2-7 0,-3 6 0,-1-8-1029,1-7 1,5 2 0,5-12 890,3-6 0,9 2 0,-5-10 0</inkml:trace>
  <inkml:trace contextRef="#ctx0" brushRef="#br0">26995 7441 7569,'-9'-11'448,"-3"-6"1,-9 10 316,0 2 1,-1 5 0,3 10-1,3 11-262,2 12 1,9 19 0,-2 12 0,5 11-421,2 8 0,0 19 0,2 4 0,5 3 0,5-3-164,0-7 1,7-4 0,-3-13 0,8-6-646,4-12 0,10-5 726,-3-17 0,15 6 0,4-15 0</inkml:trace>
  <inkml:trace contextRef="#ctx0" brushRef="#br0">27591 7909 6651,'-9'-14'402,"-6"2"1,-3 0-1,-4 1 1,1-4-1,0 4 306,-1 3 1,4 16 0,1 8 0,5 10 0,0 12-691,1 9 0,6 0 0,-2 10 0,4 0 10,3-3 0,0-4 1,0-12-1,0-5-421,0-3 0,10-11 0,4-12 0,5-7 0,5-9-103,4-12 0,-4-10 0,4-12 0,-4-2 611,-3-4 1,-7 11-1,-2-2 1,-3 7 2460,-4 7-2183,7 12 1,-7 14 0,6 14 0,1 5-605,0 2 0,-5 0 0,7 1 0,3-1 1,2-2 210,2-5 0,0 5 0,1-7 0</inkml:trace>
  <inkml:trace contextRef="#ctx0" brushRef="#br0">28080 7909 7569,'0'10'126,"0"-10"1,10 0 0,2-10 0</inkml:trace>
  <inkml:trace contextRef="#ctx0" brushRef="#br0">28272 7250 7569,'-21'0'942,"-1"0"1,1 0 0,0 0 0,2-2-346,5-5 1,4 2-1087,10-9 0,0 7-396,0-8 855,0 11-72,0-6-230,0 10 2453,0 0-2141,-9 0-444,6 0 411,-6 0 0,9-2 529,0-5-180,0 4 0,2-6-101,5 9 1,-2 9 0,9 8 0,3 7 0,2 6-142,2 3 1,0 10 0,3 7-1,2-3-73,2-2 0,1-3 0,-8 1 0,0-3-5,0-5 0,-2-2 1,-2-7-1,-3 3 1,0-3 134,-2-3 1,5-1-134,-10-1 0,0-12-121,-7-9 0,7-12 0,0-14 0,0-4-224,3-3 1,1 0 0,8-3 0,-2 8 165,-3 4 1,0 5 0,8 5 0,-1 7 0,0 5 221,0 2 0,-2 9 0,-2 5 0,-5 8 0,-1 4 439,1 2 0,-7 7 0,2-4 0,-5 0-126,-2-1 0,-7 1 0,-2-5 0,-3 3-713,-4-3 1,-3-5 0,-3-7 378,1-7 0,0-5 0,0-2 0</inkml:trace>
  <inkml:trace contextRef="#ctx0" brushRef="#br0">28506 6910 7569,'-14'-7'2401,"2"-3"-1375,2-1 1,8 6 0,14-2 0,14 4-697,12 3 1,2 10 0,14 6-1,1 10 1,-1 10-176,5 4 1,0 2 0,-2 3 0,-7 5 0,-6 4-146,-1 1 0,-10 6 0,-5-7 0,-6 3-408,-8 0 0,2-3 0,-8 5 1,-1-5 203,2-2 0,1-9 194,4-8 0,14-9 0,-4 5 0</inkml:trace>
  <inkml:trace contextRef="#ctx0" brushRef="#br0">29357 7101 7111,'-12'-2'1786,"5"-5"1,14 2-1380,7-9 0,5 0 1,5-8-1,4 4-431,8 3 1,-6-4 0,1 5-1,0-2-2137,4 2 2161,-4-5 0,0 16 0,-10-6 0</inkml:trace>
  <inkml:trace contextRef="#ctx0" brushRef="#br0">29548 7335 7569,'-9'33'1914,"4"-2"-1383,-9-10 0,19-11 1,4-13-1,15-13 1,11-13-521,5-4 0,5 5 1,5-8-12,7-1 0,-5-3 0,0-3 0</inkml:trace>
  <inkml:trace contextRef="#ctx0" brushRef="#br0">30144 6570 7569,'-14'14'329,"0"0"1,9-7 0,-5 5 0,3 0-1,0 0 1,2 4 0,5 3 148,8 2 0,-4-7 0,10-2 0,3 0 1,2-2-418,2-1 0,0 5 0,1-7 1,-1 0-1,0 0-240,1 0 1,-1 8 0,0-8 0,0-3-76,1-1 1,-1-3 0,0 0 219,0 0 1,-2-3 0,-2-4 0,-3-7 158,3-5 1,-8-2 0,1 0 0,-3 0 0,0-1-53,-3 1 1,6 0 0,-3-3 0,0-2-226,3-2 0,-6-3 1,8 5-1,0-2 0,-3 2-82,1 2 1,6-4 0,-1-1-1,1 3 41,-2 3 1,5 9 0,-5-1 137,5-1 0,3-1-1527,-1 3 1582,-9 5 0,-3 18 0,-9 3 0</inkml:trace>
  <inkml:trace contextRef="#ctx0" brushRef="#br0">30399 6166 7569,'-21'0'4746,"0"0"-4140,9 0 0,2 2 0,13 5 1,4 10-213,7 9 1,5 9-1,2 15 1,3 6-147,4 6 0,-4 4 1,7 3-1,-3 4 0,0 2-698,-2 6 1,0-6-1,0-1 1,5-6-1943,2-7 1,3-11 2391,6 0 0,1-5 0,-1-3 0</inkml:trace>
  <inkml:trace contextRef="#ctx0" brushRef="#br0">31186 6187 7569,'-12'5'1128,"5"-5"0,5-5-941,2-16 1,0-1-1,0 1-185,0 0 1,0 7 0,0 0 472,0-3 1,-2 1 161,-5 1 0,2 6 1,-9 9-360,-3 0 1,8 9 0,-1 8-1,3 9-13,0 9 1,0 5 0,7 5 0,0 3-160,0 1 1,0 8 0,0-5 0,2 0 0,5 0-533,8-5 0,-4-2 1,4-5-1,1-4-385,3-8 0,2-4 0,1-3 0,1-2 1,3-5 810,3-7 0,-1-5 0,-7-2 0</inkml:trace>
  <inkml:trace contextRef="#ctx0" brushRef="#br0">31569 6208 8630,'-21'0'807,"7"0"0,0 0 0,-3 0 0,-2 3 0,0 4 0,3 7-150,1 5 0,8 4 1,-4 3-1,1 3-781,5-3 0,3 4 0,2-1 0,2-6-915,5-6 0,-2-8 1,9-9-1,3 0 517,2 0 0,2-9 0,0-5 0,1-3 0,-1 3 954,0 7 1,-7-2-1,1 1 865,1 4 0,-4 4-1100,2 7 1,-9 5 0,4 7 0,-2-3-553,0-2 355,10-9 0,-5 4 0,9-9 0</inkml:trace>
  <inkml:trace contextRef="#ctx0" brushRef="#br0">31654 5826 6316,'-9'-12'-516,"-5"5"1983,4 4 0,3 3 1,17 3-1,11 4 1,10 7-801,2 5 0,7 12 1,-5 4-1,3 5 1,0 5-495,-3 5 1,-9-5 0,3 6-1,-6-1-591,-1 0 1,-3 2 0,-3-5 0,-4 0 0,0-4-2734,0-6 3151,-8-11 0,15 5 0,-7-10 0</inkml:trace>
  <inkml:trace contextRef="#ctx0" brushRef="#br0">32229 6017 7569,'-3'12'5772,"-4"-5"-4641,-7-5 1,5-4 0,1-5 0,8-5 0,8-2-4649,6 0 3517,5 9 0,2-14 0,0 7 0</inkml:trace>
  <inkml:trace contextRef="#ctx0" brushRef="#br0">32335 5188 7569,'-21'0'740,"-1"2"1,1 3 0,0 2-1,0 0 1,-1 0-410,1 0 0,12 0 0,9-7 0,11-2 0,8-5 0,3-7-562,-1-5 1,0 0 0,0 2 0,1 3 324,-1-2 0,-7 4 1787,0-2-1467,-9 9 0,5-2 0,-8 14 1,3 7-443,2 5 0,0 2 0,-5 0 0,3 3-271,2 4 0,7 3 1,-4 7-1,-1-5 9,1-2 1,4 4 0,-5-6-1,1-1 141,-1 3 0,8-10 1,-6 2-1,4-8 0,-1-4 193,2 1 1,3-7 0,3 2-1,-1-7-73,0-7 0,-2 2 1,-2-9-1,-3-5 0,2-4-30,3-6 1,-5-6-1,-2 4 1,0-2 49,0-5 0,-7 0 0,2 1 0,-5 1 67,-2-2 0,0-2 0,0-2 0,0 2 0,0 4-185,0 8 0,0-3 0,0 3 0,0 2-1113,0 2 1,0 3 1239,0 0 0,0-1 0,0 1 0</inkml:trace>
  <inkml:trace contextRef="#ctx0" brushRef="#br0">32654 4805 7569,'-21'0'5474,"0"0"-5050,9 9 1,2-4-1,10 9 1,3 3-171,4 2 1,-3 12 0,11 4 0,-1 7 0,0 8-117,0 7 1,-2-3-1,5 0 1,-3-2-632,2-4 0,-4 4 0,2-3 1,3-4-1142,2-7 0,2-5 1634,0-5 0,10-4 0,2 7 0</inkml:trace>
  <inkml:trace contextRef="#ctx0" brushRef="#br0">33080 4359 6422,'-15'0'-459,"1"0"1870,-2 0 1,-1 11-1,3 11 1,7 13-1,2 12-845,-2 10 1,5 7 0,-5 4-1,7 6-1145,7 1 1,-3 1-1,11 2 1,1-7-1,5-8 579,8-6 0,4-5 0,9-9 0</inkml:trace>
  <inkml:trace contextRef="#ctx0" brushRef="#br0">33228 4507 7110,'-21'22'300,"2"-1"0,5 0 377,7 0 1,2 3-1,1 2 1,-4 5-1,4-1 1,1 4-356,3-1 0,7-7 1,3 2-1,2-4-250,4-3 0,-4-7 0,2-2 0,0 0-366,-2-1 1,7-6 0,-5 2 0,5-4-1,5-6-22,4-4 0,-4-5 0,7-7 0,-3 3 0,0 4 66,-2 3 0,-2 2 832,-3 7 0,-2 2 1,-5 5-1,-7 7 131,-4 5 1,-3 2 0,0 1 0,-3 1 0,-4 3-758,-7 3 1,-5-1-1,0-7 1,3-2-934,2-5 977,-1-4 0,-6-10 0,0 0 0</inkml:trace>
  <inkml:trace contextRef="#ctx0" brushRef="#br0">33377 4082 11866,'22'0'835,"8"12"1,6 9 0,6 12 0,6 10-417,1 6 1,8 3 0,-7 7 0,-5-2-1,-5 2 1,-7 3-937,-2 1 0,-25-41 344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7509 9015 7569,'-14'-7'534,"2"-3"1,3 3 0,4 7-216,3 17 1,4 11-1,3 17 1,2 4-1,-2 6 1,-1 2-468,4-1 1,-6-1 0,5 4-1,-5-5-490,-2-2 0,7-5 0,1-9 0,-1-5 638,2-2 0,-7-3 0,8-7 0</inkml:trace>
  <inkml:trace contextRef="#ctx0" brushRef="#br0">7531 9376 7569,'-10'-14'426,"-4"0"461,5 9 0,1-4-825,16 9 0,10 0 0,11 0 0,-3 0-414,-3 0 0,6 0 0,2 0 1,-1 0-1,3-3-155,0-4 0,-4 5 507,6-5 0,-9 4 0,5 3 0</inkml:trace>
  <inkml:trace contextRef="#ctx0" brushRef="#br0">7850 8951 7569,'0'-12'1370,"0"22"0,0 6-1199,0 20 1,7-1-1,0 8 1,0-1-361,2 1 0,-4 9 1,7 2-1,-3 3-139,-4-1 1,5-1 0,-1 1 0,3-6 0,4-8 327,3-6 0,12-5 0,2-10 0</inkml:trace>
  <inkml:trace contextRef="#ctx0" brushRef="#br0">8296 9100 7569,'-18'2'1207,"3"5"-1261,6-4 1,16 4 0,2-12-1,3-2-1661,5 2 1715,2 3 0,2-8 0,0-1 0</inkml:trace>
  <inkml:trace contextRef="#ctx0" brushRef="#br0">8445 9355 7569,'-21'0'1998,"0"0"-2516,9 0 1,12-2 0,14-3 517,5-2 0,2 0 0,1 7 0</inkml:trace>
  <inkml:trace contextRef="#ctx0" brushRef="#br0">9169 8951 6422,'0'-14'914,"-3"2"1,-4 3-211,-7 4 0,2 12 1,-2 7-1,0 7-617,2 8 0,-7 1 0,7 8 1,-2-5-1,2 0 0,0-2-289,1 0 0,6 4 0,-2-6 40,4-3 1,6-12 0,4-7-233,7-5 1,5-4-1,2-5 1,1-10 395,-1-9 1,0 3 0,0-6 0,-2 6 922,-5 1-702,-4 10 1,-12 12 0,-6 15 0,-6 4 233,-5 2 1,5 7-1,0 3 1,0 0-538,2-1 1,-5 8 0,10-5 0,3 0-132,1-4 1,3 1 0,0-1 0,0-3 0,0-3 7,0-1 1,3-8-1,1 0 1,6 0-1,2-2-477,4-5 1,-4 2 0,2-2-1,3-2 680,2-2 0,11-13 0,3-2 0</inkml:trace>
  <inkml:trace contextRef="#ctx0" brushRef="#br0">9509 9270 7124,'0'21'778,"0"0"1,2-9-916,6-5 0,-4-4 0,10-3 36,3 0 1,0-10 0,-3-4 179,-7-5 0,-5-4 0,-2-3 1,-2-3-1,-5 3 171,-7 3 0,-5 1 0,-3 1 0,1 2 0,0 3-577,0 1 1,-1 11-1634,1-3 1960,9 4 0,12 3 0,12 0 0</inkml:trace>
  <inkml:trace contextRef="#ctx0" brushRef="#br0">9679 9227 7569,'12'22'1154,"-5"-1"1,-4-7-753,-3 0 1,2-9 0,3 4-293,2 1 1,9-5 0,-4 9 0,2 2 0,-2 3-15,-2 2 0,-1 8 0,-4 1 0,2 1-818,-2 0 1,4-3 721,-2-6 0,10-1 0,-6 0 0</inkml:trace>
  <inkml:trace contextRef="#ctx0" brushRef="#br0">10147 8993 7569,'-21'3'0,"0"2"437,-1 2 1,11 9 0,1-2 0,3 5 0,0 3 0,2 1-156,3 5 1,2-2-1,0 8 1,2-1-821,5 0 1,-2-7 0,9 2 537,3-4 0,11-3 0,5 0 0</inkml:trace>
  <inkml:trace contextRef="#ctx0" brushRef="#br0">10275 8866 7569,'-31'12'635,"8"-3"-97,-6-9 1,17-2 0,15-3 0,13-4-501,10-3 1,5 5 0,-5-5-1,2 2-910,-2 6 0,-2-6 0,-3 3 732,1 2 1,-11 13 0,-6 6 376,-10 5 1,-6 9-1,-11 0 1,1 1 180,0 1 0,-1-6 1,1 4-1,2-4-62,5-3 1,2 1 0,8-1-579,-4 0 0,11-9 0,11-5 0,5-5 0,2-2 0,0 0 0,1 0 0,-1 0 0,0 0-243,1 0 0,-1 0 0,0 0 0,0 0 440,1 0 1,-8 0-1,0 3 665,3 4 1,-8 5-1,-2 9 1,-5 0-116,-2 0 1,-2 8-1,-3-1 1,-4 0 0,-3 1-369,-4-1 1,4 8 0,0-8 294,2-2-452,3-3 0,7-11 0,0-2 0</inkml:trace>
  <inkml:trace contextRef="#ctx0" brushRef="#br0">10722 8164 7569,'0'14'834,"-3"-2"-431,-4-2 0,5 6 1,-5 1-1,4 9 1,3 9-312,0 5 1,0 3-1,3 2 1,1 2-107,4 3 1,1-1-1,-4-6 1,2-3-118,-2-5 1,4 3-1,0-9 1,1-4-854,-1-1 0,1-5 1,-5-2 695,2-3 1,0-12-1,-7-2 1,0-12-1,-3-7 288,-4-2 0,-2-7 0,-8-3 0,3-2 21,-2-5 0,4 0 0,0 1 0,0 4 307,0 2 0,5 2 0,-5 8 571,3 0 1,-1 2-540,3 5 1,7 4-262,0 10 1,7 10-1,10 2 1,-3 2-273,3 0 1,2 0 0,2 7 44,0 1 1,0-8 0,1 0 156,-1 3 0,0-1 0,-2 1 46,-5-3 1,3 0 48,-10 7 0,0-7-295,-7 1 0,-2-11 0,-5 3 0,-8-4 9,-3-3 0,-4 0 0,1 0 0,0 0 80,-1 0 0,-6 0 0,0 0 0,2 0 252,2 0 1,3 0-1,0 0 1,-1 0 461,1 0 1,0 0-140,-1 0-401,11 0 0,18-10 0,16-6 0,8-10-404,7-10 1,4-4-1,6-5 1,4-2-64,2-2 1,-9-1-1,0 7 1,-10 3 363,-4 5 1,-3 4 0,-6 10 0,-3 0 120,-5-1 0,-5 13 0,-9 9-397,0 12 287,0 7 0,-9 11 0,-3 3 0</inkml:trace>
  <inkml:trace contextRef="#ctx0" brushRef="#br0">10913 9121 7569,'-21'14'-756,"0"-2"1,-1-3 1574,1-4 1,12-2 0,11-3 0,17 0-10,14 0 0,7-3 0,5-2 1,2-4-920,3-3 0,0 7 1,-8-2-1,1 3-62,-1-3 1,-6 4-1,-3-4 1,-3 5-261,-4 2 0,5 0 1,-2 0-1,-1 0 0,0 0-852,1 0 1,1 0 1282,-1 0 0,4 9 0,9 3 0</inkml:trace>
  <inkml:trace contextRef="#ctx0" brushRef="#br0">11551 8781 7569,'-21'2'844,"0"3"0,-1 2 192,1-2 1,7 4 0,2 1-669,3 1 1,4-3-1,14 3-488,13-1 1,1 4-1,13-5 1,2 1-1,-1-1-733,-1-4 0,2 5 0,-8-3 0,1 0 513,0 2 1,-3-4-1,-6 7 1,-4-1-1,-3 1 235,-8 5 0,-5 2 1,-4 2-1,-5 3 633,-8 4 0,-13 3 0,-5 6 0,-2-1 107,-1 2 1,10 0 0,0-3-636,10-7 0,-3 5 0,7 0 0</inkml:trace>
  <inkml:trace contextRef="#ctx0" brushRef="#br0">12785 8760 7569,'10'-22'-58,"4"1"1,2 0 0,-2 0-1,-6-1 1,-4 3 277,3 5 1,-4-5-1,1 8 615,-8-1 0,-8 2 0,-9 10 0,-1 0-414,1 0 0,-3 3 0,-2 6 0,-4 12-366,-3 12 0,4 10 0,-4 4 0,2 7 0,5 6-172,3 6 0,4 2 1,5-4-1,7 0 1,4-3-216,3-4 1,10 2 0,4-12-1,7-7-37,8-9 0,-1-10 0,12-6 0,5-8 120,0-5 0,0-4 0,-3-8 0,1-9 140,-1-7 1,-8-12-1,-6 5 1,-4-2-1,-6 2 399,-3 2 0,-6 3 0,-9 7 128,0-1 1,-12 3 0,-7 5 0,-9 7 0,-3 5-176,1 2 1,-1 2 0,5 5-306,-3 7 1,6-4 61,16-3 0,19-5 0,21-2 0</inkml:trace>
  <inkml:trace contextRef="#ctx0" brushRef="#br0">13189 9206 9986,'14'2'252,"-2"6"0,-2 6 1,-3 5 370,2 2 0,-6 10 0,4 2 0,-5 2 0,-2 1-805,0 1 1,0 1 0,0 0 0,2-3 181,6 3 0,-6-7 0,7 0 0</inkml:trace>
  <inkml:trace contextRef="#ctx0" brushRef="#br0">3319 14734 6802,'14'-12'168,"0"3"1,3 2 0,1 0-1,1-1 1,-2 1 0,-3 0 82,3 3 0,-6 1 0,4 3 0,1 0 0,3 0-207,2 0 1,1 7-1,-1 0 1,0-2-18,0-3 0,1 1 1,1 2-1,3 2-18,3-3 1,1-1 0,-1-3 0,4 0 0,2 0 38,1 0 0,-8 0 0,8 0 1,1 0-1,4 0 37,1 0 0,-2 0 0,-2 0 0,-2 0-8,1 0 0,-3 0 0,1 0 0,0 0 10,-1 0 1,3-7 0,-6 0-1,0 2 1,0 0-41,-5-2 0,4 5 0,-1-5 1,-3 4-1,-3 3-77,-1 0 1,-1 0 0,0 0 0,0 0 25,1 0 0,6 0 0,0 0 1,-2 0 12,-2 0 0,-3 0 0,1 0 0,-1 0-11,0 0 0,0 0 1,1 0-1,-1 0-2,0 0 0,3 0 1,2 0-1,5 0 1,-1 3 11,1 4 1,7-5-1,-5 5 1,2-5 1,1-2 1,-3 0 0,5 0-1,-5 0 13,-2 0 0,4 0 0,-7 0 0,-2 0 0,-2 3 57,-3 4 0,1-5 1,-1 5-50,0-4 1,-7-3 0,-2 2 0,0 3 0,0 2 22,4-2 0,-4-3 1,2-2-1,3 0-17,2 0 1,2 0 0,3 0 0,2 0 2,2 0 0,3 0 0,-3 0 0,5 0 0,3 0-33,-1 0 1,-7 0-1,6 0 1,-1 0 14,0 0 0,-7 7 1,2 0-1,-4-2-24,-3-3 1,-7-2-306,0 0 1,-9-2-1339,2-5 1645,-4 4 0,-13-6 0,-2 9 0</inkml:trace>
  <inkml:trace contextRef="#ctx0" brushRef="#br0">7382 14798 7264,'-22'0'-294,"8"0"1,0 0-1,-2 0 1,-3 0 0,-3 0 281,1 0 0,0 0 1,0-3 197,-1-4 0,8 5 104,0-5-123,0 5 1,0 2 0,-1 0 112,-1 0 1,4 0 209,-2 0-212,9 0 1,-2 0-176,14 0 0,5 0 0,9 0 0,0 0-13,1 0 0,-1 0 1,0 0-1,3 0-14,4 0 1,-4 0 0,4 0 0,-2 0 0,0 0 44,3 0 0,1 0 1,-4 0-1,3 0-37,-3 0 0,4 0 0,-1 0 0,-3 0 1,-3 0-72,-1 0 1,1 0 0,3 0 0,3 0-70,-3 0 1,-3 0 0,-1 0 0,-1 0-12,0 0 1,0 0 0,1 0 91,-1 0 1,0 0 0,1 0 0,-1 0 135,0 0 0,0 0 0,1 0 1,-1 0-113,0 0 0,0 0 0,3 0 1,4 0-1,6 0 25,-1 0 0,4 0 0,-6 0 0,0 0-95,0 0 1,4 0 0,-7 0 0,-2 0-16,-2 0 0,4 0 0,1 0 0,-3 0 1,0 0 66,2 0 1,-2 0-1,7 0 1,0 0 99,0 0-117,3 0 0,-1 0 0,-2 0 9,-2 0 1,7 0-1,-5 0 1,0 0 0,-4 0 11,-6 0 0,-2-3 1,1-2-1,-1-2-10,0 3 0,1 1-574,-1 3 315,0 0 1,-9 3-612,-5 4 1,-7-3 844,-7 11 0,-5-1 0,-9 7 0</inkml:trace>
  <inkml:trace contextRef="#ctx0" brushRef="#br0">8403 14330 7569,'-14'7'176,"-1"0"1,11 3-1,-1-6 1,10 3 0,9-2-1,5-2 319,2-3 0,0 0 0,1-3 0,-1-2 0,0-4-586,0-3 0,1 7 0,-1-4 0,0 2-615,1 0 0,-8 0 0,0 7-765,2 0 1471,-6-10 0,9 8 0,-7-7 0</inkml:trace>
  <inkml:trace contextRef="#ctx0" brushRef="#br0">8488 13905 7569,'-21'0'1117,"-1"0"-95,1 0 1,9 2-793,5 5 1,14 5 0,7 12 0,5 2-306,3 2 0,-8 10 0,0-5 0,3 2-124,1 1 0,-3-1 1,-4 8-1,-1-1-214,-5 1 0,4-3 1,-2-2-1,0-5 1,0-2 412,0-6 0,10-1 0,-5-3 0</inkml:trace>
  <inkml:trace contextRef="#ctx0" brushRef="#br0">8403 13309 7110,'-12'-2'624,"3"-3"-272,-1-2 1,8 3 0,-5 11-1,4 7 1,3 5-225,0 2 1,0 0 0,0 3 0,0 4-1,0 8 29,0 4 1,0-5 0,0-2-1,0 0-7,0 0 0,0-4 0,0 4 38,0-2 1,0-3-292,0-7 1,3-9 0,4-7-125,7-10 1,2-9-1,1-12 1,-3-2 33,3 2 0,9-5 0,2 2 0,-2 4 1,-2 1 123,-3 3 0,-2 6 1,-3 4-1,-1 1 97,1 5 0,3 3 0,2 7 216,1 9 1,-11 0-1,-3 17 1,-6-3 13,-2 1 0,7 6 1,0-7-1,-2-2 1,0-2-227,2-3 1,-3-2 0,11-2 0,1-6-2595,3-1 2562,12-3 0,2 2 0,9 3 0</inkml:trace>
  <inkml:trace contextRef="#ctx0" brushRef="#br0">12551 11311 6192,'0'14'520,"2"0"1,6 0-1,6 1 1,5-4-153,2-1 0,3-1 0,2-4 0,2 2 0,-2-2 0,-2-3-369,-3-2 1,0 0-1,0-2 1,1-3 0,-3-4 43,-5-3 0,2 5 0,-9-7 0,-2-3 121,-3-2 0,-2-2 0,-2 0-47,-5-1 0,-7 8-1,-12 2 1,-5 3 21,-2 4 0,-2 3 0,-8 2 0,0 0 50,1 0 0,6 9 1,3 6-1,0 6 0,3 7 167,-1 8 0,5 4 0,9 5 1,5 2-218,3 2 1,2 8 0,7-5 0,2 2 0,5 3-446,8-3 1,6-4-1,7-14 1,8-8 129,4-4 0,12-6 0,5-3 1,4-11-1158,3-8 1,7-8-1,0-9 1334,-3-1 0,-2-18 0,-2-5 0</inkml:trace>
  <inkml:trace contextRef="#ctx0" brushRef="#br0">14104 10312 7569,'-9'-12'164,"-3"-5"0,-10 8 1,1-1-1,-2 1 1,-3 4 921,-3 3 1,-2 4 0,5 5-1,-2 10-624,2 9 0,-5 16 0,1 17 1,-1 10-1,-2 11-180,0 10 0,7 5 0,-3 8 0,8-1-349,7 0 1,-3 4-1,10-16 1,3-8-1,6-6-895,12-3 0,3-16 0,16 0 0,2-10-515,5-5 1,1-9 1476,15-4 0,1-6 0,7-1 0</inkml:trace>
  <inkml:trace contextRef="#ctx0" brushRef="#br0">14700 11077 7569,'-15'-7'433,"4"-2"0,-1-1 0,0-2 748,-5 0 0,-1 8 0,-4-3-791,1 4 0,0 15 0,2 9 1,2 12-309,3 8 0,7 8 0,-5 3 0,3 0-67,4 0 1,3 5 0,2-8 0,2-1 0,5-6-487,7-6 1,15-6 0,6-11 0,5-5-24,3-7 0,-1-4 1,-1-6-1,-4-6 0,-4-10 315,-2-7 1,-5-12 0,-9 3 0,-5-8 188,-3-6 0,-4 4 0,-12-7 1,-8 2 350,-3 1 0,-6-8 0,-4 10 1,-6 4 112,1 5 1,-4 12 0,6 0 0,0 10 0,0 9 209,5 4 0,10 3-515,2 0 0,14 0 1,7-2-1,19-3-764,12-2 1,14-9 0,2 2 0,3-3-35,-1 3 0,6-5 0,4 7 0,-5 0 271,1 5 0,-8 5 0,1 2 0,-6 0 43,-9 0 1,1 0 0,-15 2 0,-5 5 0,-7 8 314,-4 3 0,6 4 0,-4-1 0</inkml:trace>
  <inkml:trace contextRef="#ctx0" brushRef="#br0">15402 11672 7569,'0'15'2258,"0"-1"0,0-7-1847,0 7 0,0 0 0,0 7 0,0 3-153,0 4 1,0-4 0,-3 7-1,-1-3-1012,-4 0 1,-1 8 0,4-5 0,-2-1 753,2 1 0,3-3 0,2-6 0</inkml:trace>
  <inkml:trace contextRef="#ctx0" brushRef="#br0">16274 10609 7569,'-21'0'1420,"6"0"1,1 0-619,-2 0 1,6 17 0,1 6 0,2 11 0,0 8-163,2 5 1,3 12-1,2-2 1,0 2-460,0-2 0,0 2 0,0-12 0,0-4 1,0-8-382,0-4 1,9 2-1,3-9 1,2-8-24,0-4 1,0 2 0,8-7 0,-1-5 0,3-6-311,4-10 1,-2-5 0,9-5 0,3-2 218,2-2 1,-4-1 0,-3 10 0,0 5 269,0 7 1,-7 5-1,2 2 1,-4 0 37,-3 0 0,-2 2 0,-2 5 0,-3 7 1,0 5 503,-2 3 0,5-1 0,-10 0 0,0 0-630,2 1 1,-6-1 0,6-2-1,0-3 1,6-1-1598,4 1 1729,2-6 0,0-1 0,0-9 0</inkml:trace>
  <inkml:trace contextRef="#ctx0" brushRef="#br0">16997 10205 7569,'-7'-14'934,"0"0"-114,2-3 1,5 8 0,7 4 0,10 10-540,9 9 1,0 15 0,9 6 0,1 5 44,-3 3 0,7 16 0,-4 7 0,4 7 0,0 7 124,-5 3 1,-4 2-1,-10 0 1,-2 0-346,-5 0 0,3-2 1,-8-5-1,1-5 1,-1-2-945,-4 0 1,-3-7-1,-2-10 1,0-2 838,0-5 0,0-2 0,0-2 0</inkml:trace>
  <inkml:trace contextRef="#ctx0" brushRef="#br0">18146 10822 7569,'-21'0'4288,"9"2"-3517,5 5 1,14-4 0,7 4-1,7-5-688,8-2 1,11 0 0,9 0 0,-1 0 0,-1 0-732,3 0 0,-5 0 0,2 0 1,-7 0-1106,-5 0 1,-9 3 1752,3 4 0,-6 4 0,-1 11 0</inkml:trace>
  <inkml:trace contextRef="#ctx0" brushRef="#br0">18359 11290 7569,'-22'9'3131,"3"-4"-2043,5 9 0,10-9 1,18 2-992,14-5 1,10-2-1,7 0 1,2 0 0,5 0-966,2 0 868,-6 0 0,13-9 0,-6-3 0</inkml:trace>
  <inkml:trace contextRef="#ctx0" brushRef="#br0">19273 11247 8238,'-9'0'320,"7"-2"0,9-3 0,7-2 0,7 0 1,7 0-1,3 0 0,2 0 0,-2 0 1,2-1-522,0 4 0,-4-6 0,4 1 0,-3-3 0,-4-5 0,-2-4 3,-3-7 0,-9 4 0,-5-4 0,-4 4 0,-3 1 189,0-6 1,-10 6-1,-6-6 1,-8 6 0,-4 1 620,2 1 1,-5 9 0,0 5 0,0 7-151,1 7 1,-8 8 0,5 15 0,0 10-210,4 8 0,6 4 0,1-3 1,3 6-142,5-1 1,5 0 0,11-6 0,5-1-258,7-7 1,5 0 0,5-12 0,2-2 0,5-4-979,2-8 1,2-5 0,10-9 0,2 0 1122,3 0 0,9-9 0,-4-3 0</inkml:trace>
  <inkml:trace contextRef="#ctx0" brushRef="#br0">20401 10014 7408,'-21'2'632,"-1"3"1,3 5 0,3 1 0,2 6 100,-3 2 1,-2 12 0,-2 6-1,0 11 1,-1 8-196,1 6 0,0 18 0,0 7 0,-1 6 0,1 1-496,0-4 0,2 4 0,5-2 0,7-2-583,4-2 0,8-13 0,7-6 0,9-10 304,3-10 1,9-4 0,2-5 236,5-4 0,3-5 0,-1-10 0</inkml:trace>
  <inkml:trace contextRef="#ctx0" brushRef="#br0">20826 10503 7569,'-12'2'1938,"5"5"1,5 10-1373,2 9 1,0 7 0,2 10 0,3 4 0,2 7 0,-2 8-374,-3-3 1,-2 12 0,0-8 0,0 3-708,0 1 1,0-13 0,0-4-1,0-6-1438,0-1 1,3-10 1951,4-5 0,5-4 0,9-3 0</inkml:trace>
  <inkml:trace contextRef="#ctx0" brushRef="#br0">20784 11013 7394,'-12'10'2056,"2"-8"1,13 8-1804,4-10 1,7 0-1,12 0 1,5 0-435,2 0 0,0 0 0,5 0 0,-5 0-879,-2 0 0,4 0 0,-4 0 1060,2 0 0,2-10 0,8-2 0</inkml:trace>
  <inkml:trace contextRef="#ctx0" brushRef="#br0">21273 10567 7569,'0'-21'0,"0"6"841,0 1 0,0 12 0,0 2 0,0 14 166,0 12 0,0 9 0,0 15 0,0 7 0,0 4-865,0 3 1,0 0 0,0-1 0,0 1-254,0 0 0,2-3 0,3-4 1,5-7-1,1-5 531,6-3-420,2-9 0,2-2 0,0-10 0</inkml:trace>
  <inkml:trace contextRef="#ctx0" brushRef="#br0">21911 10418 7569,'-7'-14'0,"-2"2"0,-3 3 0,-2 1 1189,2-1 0,-7 7 0,5-5 0,-5 7-410,-2 7 1,2 14-1,2 17 1,3 9-185,-3 10 0,-2 4 1,-2 5-1,0 5-521,0 7 0,2 5 0,5-1 0,6-1 0,6-8-946,2-7 1,5 0 0,7-16 0,11-5-4079,8-7 4950,4-8 0,8-18 0,0-2 0</inkml:trace>
  <inkml:trace contextRef="#ctx0" brushRef="#br0">22060 10758 7569,'-21'0'4900,"0"0"-3768,-1 0 1,10 3-991,5 4 0,12 11 1,2 13-1,-2 2-115,-3 5 1,-2 2 0,0 5-1,0 2 1,0 3-102,0-3 0,0-4 0,0-8 0,0-6-965,0-6 0,10-11 845,4-5 0,5-23 0,2-13 1,3-11 48,4-10 1,-2-2-1,7-4 1,-2 6 170,-5 5 1,-2 10-1,-3 2 1,0 2 1373,0 5-936,-9 12 0,5 7 0,-10 14 1,-2 9-178,-3 10 0,-2-2 1,0 4-1,0-4-485,0-3 0,0 0 1,2-2-412,5-4 1,5-6 0,10-9 0,-1 0 193,0 0 1,7-9 0,1-3-1,-1-2 429,3-1 0,0 11 1,4-3 220,-7 4 1,-11 3 0,-5 3 0,0 4 0,-3 7 560,1 5 1,-3 2 0,-5 0-1,3 1-2958,2-1 2162,9 0 0,6 0 0,11 1 0</inkml:trace>
  <inkml:trace contextRef="#ctx0" brushRef="#br0">22847 10290 7569,'-21'-9'1911,"7"7"-652,0-5 0,9 7 0,0 9 0,12 12-643,15 12 0,1 7 0,10 5 1,0 3-365,0 1 0,-7 10 0,3-4 0,-6 1 0,-4-1-197,-4-3 1,1 7-1,-9-5 1,-2 0-910,-3-4 1,-2 0-1,0-6 1,0-3-1,0-4-4214,0-4 5068,0-11 0,-9-3 0,-3-8 0</inkml:trace>
  <inkml:trace contextRef="#ctx0" brushRef="#br0">23145 9780 7569,'-21'2'671,"0"3"0,-1 5 436,1 1 0,0 4 1,2 6-1,2 0 1,5 3-1100,3 4 0,-5-4 1,7 4-217,2-4 0,10-3 1,4-2-1,5-5-145,10-7 1,-3 3 0,10-3 0,-3 0 0,1 0 133,-3 0 1,-3 10 0,-1-3 0,-3 5 1033,-5 2 1,-5 0 0,-9 0 0,0 1 0,0-1 57,0 0 0,-9 7 0,-5 3 0,-5 0-1039,-3 0 1,8-5-1,2-10 1,1-4-1669,-1-3 1834,7-2 0,-4-16 0,9-3 0</inkml:trace>
  <inkml:trace contextRef="#ctx0" brushRef="#br0">23400 9610 7569,'-14'-12'4921,"0"5"-4360,9 5 1,-2 14 0,12 6 0,4 11-43,3 4 0,2 2 1,5 10-1,-2 2-610,-3 3 1,-9 2-1,4-5 1,-2 1-1,0-6-197,-2-4 0,-3-5 0,-2 2-500,0-6 486,0-6 1,0-20 0,0-10 0,0-12 143,0-10 0,10 3 0,4-9 0,5-3 58,2-2 1,1-3 0,-1 3 0,0 3 34,0 1 1,1 10 0,-3-2 0,-3 6 0,-4 6 842,-3 2-870,8 0 0,-17 4-224,0 10 1,-10 12 0,-11 16 0,0 8 123,0 4 1,-8 2 0,1-1 0,4-4 213,8-1 1,-1-8 0,10 5 0,5-2-189,6-5 0,15-10 1,10-4-1,-1-2 1,0-3-280,1 2 0,6-6 1,-4 4-1,0-3-210,-1 4 655,-1-6 0,-8 26 0,0-4 0</inkml:trace>
  <inkml:trace contextRef="#ctx0" brushRef="#br0">24017 11013 7569,'12'3'2814,"-5"4"-1766,-4 7 1,-3 0-1,0 5 1,0 5-1,-3 2 1,-2 4-804,-2 6 0,-2-3 0,2 2 0,-5 3-37,0 2-208,3 3 0,-1-1 0,-2 1 0</inkml:trace>
  <inkml:trace contextRef="#ctx0" brushRef="#br0">24698 10375 7569,'-7'-21'736,"0"0"1,-3 7 0,6 4 0,-3 10 0,4 17 0,6 16-332,4 14 1,9 7-1,-2 10 1,3 0-1,-1-3 1,-4-1-513,-2-4 0,4-9 0,-5 3 0,1-7 0,2-8-372,-1-7 1,-3-6 0,3-6 295,-1-2 1,6-11 0,-1-6 0,1-13 92,-2-10 1,5-10-1,-7 8 1,2 2 314,0 2 1,-2 3 0,5 2 0,-3 5 131,2 7 0,3 5 0,3 2-280,-1 0 0,0 11 0,-2 8 0,-2 10 0,-3 1-49,2 1 1,3 5 0,3-8-1,1-2-625,6-2 1,-6 2-1,8-3 1,-3-4-1,3-2 597,2-6 0,3-1 0,6-10 0</inkml:trace>
  <inkml:trace contextRef="#ctx0" brushRef="#br0">25400 10057 7569,'-19'-3'1407,"5"-4"1,9-5-589,10 0 0,7 3 0,11 9 0,6 2-455,6 5 1,12 8 0,5 13 0,3 10 0,2 9 207,-3 10 1,5 7 0,-9 4 0,-3 5 0,-5 3-47,-6 4 1,-8-4 0,-11-1 0,-5-1-257,-3-6 1,-2-2 0,-9-4-1,-3-3-970,-2-3 0,-7-8 0,4 1 700,-1-4 0,-4-2 0,-6-1 0</inkml:trace>
  <inkml:trace contextRef="#ctx0" brushRef="#br0">13615 15372 7110,'-12'14'566,"7"-2"0,10-3 0,9-4 0,5-3 0,5-2 0,4 0-43,7 0 0,6 0 0,1-2 0,1-5-701,-1-7 0,-2-12 0,-2-3 0,-5 3-31,-2 3 0,-3-1 0,-9-2 0,-4-2 0,-8 2-11,-5 2 0,-2 3 0,-5 0 0,-9-1 0,-12 1 6,-5 0 0,-16 9 0,2 5 0,-7 5 319,-7 2 1,7 11 0,0 11-1,2 11 488,1 7 1,6 12 0,10 5 0,2 4 0,8 0 30,6-4 0,8 5 1,11-8-1,5 0-430,7-4 0,15-8 1,9-6-1,9-8 1,10-4-465,4-3 0,3-9 1,0-5-1,2-5-1187,5-2 1,-5-2 0,5-5 1456,-5-7 0,-2-5 0,0-2 0</inkml:trace>
  <inkml:trace contextRef="#ctx0" brushRef="#br0">14997 14373 7569,'12'-22'381,"-5"1"1,-4 0 0,-3 0 0,0-1 0,0 1 0,-3 2 496,-4 5 1,3 4 0,-11 13 0,1 6 0,0 13-610,0 11 1,-3 21 0,-9 14 0,-2 17 0,0 10 27,-3 7 1,7 4-1,-2 5 1,7 0-537,5-7 0,9-7 1,-2-12-1,7-3-200,7-4 0,8-14 0,11-14 0,4-8 221,3-6 0,3-6 218,6-8 0,10-1 0,3 0 0</inkml:trace>
  <inkml:trace contextRef="#ctx0" brushRef="#br0">15402 14606 7569,'0'-21'3465,"0"0"-2776,0 9 1,0 5 0,0 16 0,0 13-161,0 11 1,0 16 0,0 10 0,0 8-310,0 3 1,-3 11-1,-1-6 1,-4 1-1,1-5-446,-2-5 1,7-5 0,-6-4 0,8-7-2253,8-5 1,3-12 2477,11-5 0,8-4 0,3-3 0</inkml:trace>
  <inkml:trace contextRef="#ctx0" brushRef="#br0">15465 15095 7569,'-21'10'2700,"0"-8"1,19 8-2244,9-10 0,9 0 0,8-3 0,4-1-663,8-3 0,1-1 0,1 8 0,-2 0 0,2-2 206,2-5 0,2-5 0,1-9 0</inkml:trace>
  <inkml:trace contextRef="#ctx0" brushRef="#br0">15934 14479 7569,'-19'9'2155,"4"8"-1052,8 9 0,5 5 0,2 9 0,0 0 0,0 7 0,0 5-716,0 7 1,0 3 0,0 1 0,0 3-408,0 5 0,7-7 0,3 2 0,1-9 473,6-5-453,-8-2 0,20-8 0,-6 1 0</inkml:trace>
  <inkml:trace contextRef="#ctx0" brushRef="#br0">16529 14543 7569,'-7'-15'400,"-2"4"107,-3 1 1,5-4 0,-7 7 0,-3 5-1,0 6 1,1 13 0,4 9 0,0 12 0,0 9-1,-2 12 452,2 9 0,-6 1 1,6 9-1,0 0 1,5-3-1031,4-4 1,6 3 0,4-6 0,9-7 0,10-9-2726,10-7 2796,4-12 0,3 8 0,-1-8 0</inkml:trace>
  <inkml:trace contextRef="#ctx0" brushRef="#br0">16784 14840 6092,'-11'-9'2931,"-6"9"-2269,10 0 0,0 9 1,7 15-1,0 2 1,0 5 138,0 2 0,0 2 0,0 8 0,0-1-755,0 1 1,0-3 0,0-2 0,0-5-1,0-3-519,0-4 0,7-9 0,2-5 358,3-3 1,0-4 0,5-12 0,-3-10-441,2-9 0,3-4 0,0-11 0,-2 1 339,-3-5 1,0-2 0,7 7 0,1 2 0,-3 5 373,-5 2 0,-2 3 1,-8 7 34,3 0 1,0 11 0,-7 10 225,0 12 1,0 9-1,0 5 1,0 3-487,0-4 0,0-1 1,0-3-1,3-2-293,4-5 1,5-4 0,9-10-1,0-2 1,1-3-246,-1-2 0,0-10 1,0 3 509,1-5 0,-1 0 1264,0 5 1,-7 14-1,-2 14 1,-2 5-884,-6 2 1,-1 8-1,-3-1 1,0-2-751,0-2 0,7-3 1,2 0 463,3 0 0,2 1 0,8-1 0</inkml:trace>
  <inkml:trace contextRef="#ctx0" brushRef="#br0">17529 15202 13480,'14'9'570,"-2"5"1,-3 8 0,-4 6 0,-2 7-614,-3 6 0,0 3 0,-3 4 0,-2 4-823,-2 2 0,0-14 866,7 3 0,0-6 0,0 6 0</inkml:trace>
  <inkml:trace contextRef="#ctx0" brushRef="#br0">17444 14628 7569,'-10'-12'661,"1"0"0,-8 7 0,8 1 0,4 6 419,8 10 0,8 9 0,-1 5 0,-1 5 0,3 4 0,-2 8-423,-1 4 1,5 12 0,-4-2 0,-1 6-609,1 8 1,-3-2 0,-7 6-1,0-1 1,0-6-84,0-2 1,0-2 0,0-2 0,0-6-1189,0-6 0,0-8 1,2-6-1,3-8 1,4-7 1221,3-6 0,2-6 0,8-9 0</inkml:trace>
  <inkml:trace contextRef="#ctx0" brushRef="#br0">17784 15563 6651,'14'3'758,"1"1"135,1 3 1,3 0 0,2-4-1,1 2 1,-3 4-108,-5 3 1,2 2 0,-6 10 0,-1 2 0,1 4-414,-6 3 0,-1 0 1,-6 5-1,-1-5-1235,-3-2 0,-8 4 0,8-6 862,3-3 0,-8-12 0,0-5 0</inkml:trace>
  <inkml:trace contextRef="#ctx0" brushRef="#br0">18571 15053 11055,'0'21'610,"3"3"0,1 4 1,4 8-1,-1 6 1,0 8-403,0 6 1,7 6 0,-7-1 0,-2-2 0,-3-4 0,-2-6-405,0-9 0,3 3 0,1-10-975,3 0 830,0-2 1,-9-29 0,-3-11-1,-4-15 1,-1-11-28,1-6 1,-5-13 0,4-7 0,1-10 215,-1-5 0,3 8 1,7-3-1,3 5 0,6 4 166,12 6 0,3 4 0,9 9 0,0 3 28,0 5 0,-4 6 0,4 15 0,-2 5 269,-5-1 0,-3 8 0,-2-3 0,-2 10 329,-4 9 0,1 5 1,-9 4-1,-4 6 1,-8 6-305,-9 5 1,-15 3 0,-9-1 0,-4 1-518,-1-1 1,-2-1 0,17-6 0,4-7 180,8-4 0,6-12 0,10-3 0</inkml:trace>
  <inkml:trace contextRef="#ctx0" brushRef="#br0">19231 14415 7569,'-21'0'2119,"-1"0"-1562,1 0 1,9 10-1,5 4 1,5 7 307,2 7 0,0-2 1,0 10-1,2 4-601,5 7 0,-4 0 1,4 8-1,-5-3 1,-2-5-165,0-2 1,0-3-1,0-2 1,0-4 70,0-8 1,0-11 0,2-5-967,5-3 0,5-14 0,10-14 1,1-9 91,6-5 1,-3-2 0,7-8 0,0 1 434,0-1 0,-5 1 1,5 1-1,-2 6 45,-5 7 1,-2 4 0,-3 3 2742,0-1-1805,-9 11 1,-5 1-1,-14 13 1,-7 6 0,-5 10-326,-2 7 0,-8 12 1,1-5-1,2 2-78,2 1 0,5-10 0,5 4 0,7-1-322,5-1 0,4-7 0,5-7 1,10 1-629,9-4 0,7-1 1,12-10-1,2 0 0,5 0-316,2 0 0,-6-10 1,1-1-1,-4-4 0,-2 4-176,-1 1 1,-6-4 1129,-1 7 0,1-10 0,6 6 0</inkml:trace>
  <inkml:trace contextRef="#ctx0" brushRef="#br0">20103 14117 6422,'-21'0'-230,"2"3"1,2 1 1600,3 4 1,12 1-1,2-2 1,12 7-1,9 8 195,7 6 0,3 7 0,7 13 1,-3 4-1248,3 2 0,-7-2 1,-3 9-1,-4 5 0,-5 3-72,-5 4 1,-5-9 0,-9 2 0,0-7-667,0 0 1,-2-7 0,-3-2 0,-2-8 0,2-6-5347,3-8 5765,2-14 0,0-4 0,0-10 0</inkml:trace>
  <inkml:trace contextRef="#ctx0" brushRef="#br0">21018 14479 7569,'-22'0'7941,"20"0"-7558,9 0 1,12 0-1,9 0 1,8 0-762,4 0 1,3 0 0,-1 0-1,1 0 1,-1 0-1727,1 0 1,-3 0 2103,-5 0 0,6-10 0,-8-1 0</inkml:trace>
  <inkml:trace contextRef="#ctx0" brushRef="#br0">21230 14862 7569,'-9'11'801,"9"-1"0,0-10 0,12 0 682,7 0 1,14 0 0,7-3 0,7-1-1550,1-3 1,4-8 0,-3 8 0,-2 3 65,-2 1 0,7-6 0,3-3 0</inkml:trace>
  <inkml:trace contextRef="#ctx0" brushRef="#br0">23081 13586 7569,'12'-14'445,"-5"0"0,-4-1 0,-6-6 0,-2 0 0,-2 0 0,0 2 1,-2 5 173,-5 6 1,4 18 0,1 13 0,2 18 0,-3 13 0,1 12-438,-1 12 0,-6 9 0,4 20 0,0-3-201,5-5 1,-2 10 0,1-8 0,4-2-408,1-2 0,15-12 0,7-9 0,9-3 1,6-7-860,3-7 0,4-7 1,1-12 1284,1-4 0,-1 4 0,1-7 0</inkml:trace>
  <inkml:trace contextRef="#ctx0" brushRef="#br0">22315 14415 7569,'0'14'370,"0"0"1,-7-6 0,3 3 0,6-1 0,10-6 0,7-4-1,2-4-215,0-3 0,1-10 0,1 3 1,3-5-1,3-2-216,-3 0 1,-10-1 0,-4 1-1,-3 0-354,-4 0 0,-3-1 0,-4 3 0,-5 5 355,-7 7 0,-5 5 0,-5 2 1,-2 2 333,-2 5 0,-8 7 0,8 15 0,2 6 197,2 5 0,3 5 1,2 2-1,5 5-294,7 3 0,7-1 0,7 3 0,7-8 1,8-4-605,6-2 1,5-3 0,10-5 0,1-9-1,4-9 427,1-10 0,20 5 0,-3 0 0</inkml:trace>
  <inkml:trace contextRef="#ctx0" brushRef="#br0">23805 13756 6594,'-15'-7'1647,"4"2"1,1 8-1108,5 8 1,5 18 0,5 6-1,5 8 1,-1 6-516,0 8 0,1 2 1,-5 0-1,2-2-166,-3 2 0,-1-5 0,-3 0 0,0-2 0,0-4-659,0-3 1,2-10 0,3-2-1,4-2 800,3-5 0,-7-3 0,4-1 0</inkml:trace>
  <inkml:trace contextRef="#ctx0" brushRef="#br0">23783 14266 7124,'-21'0'-293,"7"0"0,0 0 1400,-3 0 1,8 10 0,4 2 0,12 2-772,14 0 0,3-9 0,11 2 0,3-5-606,2-2 0,-4 0 0,-1 0 1,3 0 269,2 0 0,-7-9 0,-2-3 0</inkml:trace>
  <inkml:trace contextRef="#ctx0" brushRef="#br0">24081 13820 7569,'0'-33'1084,"0"9"1,0 10-179,0-3 1,0 10 0,2 10-579,6 16 1,-4 11 0,8 13 0,0-1-118,0 1 1,-8 9 0,6 2 0,-3 3 0,0-1-730,-2 4 1,-3-8 0,1-3 0,4-4-1,7-5 518,5-4 0,2 4 0,0-7 0</inkml:trace>
  <inkml:trace contextRef="#ctx0" brushRef="#br0">24655 13798 7569,'10'-21'111,"-8"7"0,5 0 0,-2-3 0,0-2 523,2-2 1,0 0-1,-5 2 1,3 2 0,2 3 563,-2-2 1,-5 6-920,-7 3 1,2 7 0,-9 7 0,-3 10-184,-2 9 0,5 9 1,0 15-1,-2 7-149,-3 4 1,4 10 0,4 0 0,1-3 0,5-4-490,3-7 0,2 2 0,0-7 0,2-3-535,6-4 0,3 0 0,13-16 1077,4-4 0,5-1 0,10-3 0</inkml:trace>
  <inkml:trace contextRef="#ctx0" brushRef="#br0">24932 13990 7569,'-9'-21'658,"6"6"0,-6 4 700,-1 1 0,6 3 0,-8 9-957,2 6 0,3 6 1,7 14-1,0 7 1,0 6-339,0 1 1,0-2 0,0-2 0,0-2 0,0-1-668,0-2 1,0 5 0,3-12-127,4-7 0,4 0 0,11-15 394,-1-6 1,0-15 0,1-13 0,-1-3 234,0-5 0,3-2 0,2-3 0,2 1 0,0-1 315,3 1 1,-14 1 0,4 6 0,-4 7 2137,-6 4-1964,-1 12 0,-10 5 1,0 14-1,0 7-590,0 5 1,0 3 0,0-1-123,0 0 0,2-2 0,5-2-37,7-3 0,5-10 0,5 4 0,2-8 0,2-5 272,-2-2 1,-2-7 0,-3 6 0,1 4 729,-1 1 0,0 3 1,0 0-96,1 0 1,-11 10 0,-1 4-655,-1 5 1,-4 2-1,7 0 1,0 1-2742,0-1 2849,2-9 0,7 7 0,0-8 0</inkml:trace>
  <inkml:trace contextRef="#ctx0" brushRef="#br0">25677 13458 7569,'-34'10'849,"4"-8"0,8 5 1,4-2-165,3 2 0,6 5 0,14 9 0,6 0 1,13 3-306,7 4 1,4 5 0,8 12 0,-1 3-331,1 1 0,-1 8 0,-1-5 0,-4 2-97,-1 5 0,-10-7 0,2 0 0,-6 0 0,-6 2-458,-2 1 1,-9-1 0,2-7 0,-5 1 0,-2-6 504,0-4 0,0-3 0,0 8 0</inkml:trace>
  <inkml:trace contextRef="#ctx0" brushRef="#br0">26315 14309 7569,'12'14'1774,"-3"0"1,-2 5-622,0 7 1,0 0-1,-7 7 1,0 2-907,0 6 1,0-4-1,0 15 1,-2-2 0,-5 2-2108,-7 2 1860,4-6 0,-9 13 0,7-7 0</inkml:trace>
  <inkml:trace contextRef="#ctx0" brushRef="#br0">27229 13798 7569,'-2'-21'144,"-3"0"0,-4 0 353,-3-1 0,5 8 0,-5 0 1,0 0-1,3 0 0,-1 0 0,3-1-60,-2 4 1,7 4 0,-3 14 0,7 7 0,8 7 0,-1 7-332,1 8 0,6 6 0,-2 8 1,3 4-62,-3 1 0,5 6 0,-7-7 1,2 3-1,-2-3 0,-3-2 1,5-2 0,-4-7 0,-1-3-112,1-5 0,4-4 0,-5-12-140,3-5 0,-5-5 0,7-11 1,3-5-74,2-7 1,-3-15-1,3-6 1,5-5-46,0-3 1,2 3-1,0 5 1,2 6 183,-2 6 1,-2 1 0,-3 4 0,0 3 284,0 8 0,-6 7 0,-4 10 0,1 11 86,0 12 1,-7 0 0,4 3 0,-2 1 0,3 4-308,2 1 0,-1-7 0,8-1 0,0-4-339,5-4 0,9-9 1,-2-5-1,2-3-2360,5-4 2775,2-3 0,2-11 0,1-3 0</inkml:trace>
  <inkml:trace contextRef="#ctx0" brushRef="#br0">28251 12799 7569,'0'-14'65,"0"0"0,-3 7 1,-4-5-1,-7 3 449,-5 4 1,-2 2-1,-1 6 1,1 4-1,-2 7-136,-6 5 0,6 2 0,-8 3 1,2 2-278,1 2 1,0 8 0,9-8 0,5-2 0,4-2-246,1-3 0,6 0 1,-1-2-1,8-2-27,11-3 0,11-10 1,4 4-1,3-6 1,3-2-88,-3 0 0,5 0 0,-10 0 0,-2 0 445,-2 0 1,-3 9-1,-2 5 747,-5 5 1,-7 3 0,-12-1-528,-2 0 0,-16 3 0,-1 2 0,-4 2 0,-5-2-530,0-2 1,7-5-1,-3-3-1274,6-2 1,4-4 1396,4-3 0,25-19 0,14-21 0</inkml:trace>
  <inkml:trace contextRef="#ctx0" brushRef="#br0">28463 12459 7569,'-14'-12'1440,"0"5"-554,-3 5 1,8 4 0,2 5-429,4 7 1,3 15 0,3 6 0,4 5-519,7 3 1,-2 6 0,2 1 0,0 0 0,1-1-121,-1 1 0,-10 0 1,6-10-1,-3-3-95,0-1 0,0-10 0,-7 2-776,0-4 895,0-12 1,0-12-1,0-14 1,3-8 56,4-6 0,-5-5 0,7-10 0,1 3 18,4 5 1,-2-5 0,2 6 0,3 1 0,-1 5 114,-2 4 0,5 3 1,-5 2 736,5 5-664,-7-5 1,-12 26-1,-14 3-37,-5 13 1,-2 3 0,0 7 0,-1-2 126,1-5 0,7 5 0,2-3 1,2-2-46,6-2 1,11-5 0,7-5 0,7-7-218,8-5 0,4-2 0,9 0 0,1 0 0,-1 0-375,1 0 0,-3 0 0,-2 0 1,-3 0-1318,3 0 1757,-7 0 0,0-9 0,-10-3 0</inkml:trace>
  <inkml:trace contextRef="#ctx0" brushRef="#br0">29208 12310 7569,'-12'3'2566,"5"4"0,24 14-2099,11 14 0,10 10 0,7 10 0,2 13-107,3 12 1,9 5-1,-3 22 1,-26-50 0,-1 2-232,0 1 1,-1 2-1,-2 1 1,-2 0-1,-4-1 1,-2 1-1,-1-2 1,-1 1-1,-1 0 1,-2 1-39,-2-2 0,-3 1 1,-1-2-1,-2 0 0,-5 58 1,0-9-1,-3-10-1175,-4-4 0,3-13 1,-8-11 1083,2-5 0,-6-11 0,4-3 0</inkml:trace>
  <inkml:trace contextRef="#ctx0" brushRef="#br0">26591 10375 7671,'-14'0'802,"0"0"1,2 0-1,7 0-494,12 0 1,10 0 0,7 0-1,2 0 1,4 0 0,1 3-705,0 4 0,4-5 0,-4 5 0,0-4 0,-1-3 396,-4 0 0,-2 9 0,-3 3 0</inkml:trace>
  <inkml:trace contextRef="#ctx0" brushRef="#br0">26655 10758 7569,'0'21'216,"0"-6"0,2-4 1,6-1 138,6-5 0,7-3 0,5-2 0,7 0 0,5 0 0,7 0-906,0 0 0,2 0 551,3 0 0,4-10 0,10-1 0</inkml:trace>
  <inkml:trace contextRef="#ctx0" brushRef="#br0">24421 12672 7569,'-21'0'-102,"0"0"0,9-3 0,3-4 0,2-7 1,-1-5-1,4-2 0,-1 2 0,0 2 0,-4 6-29,-3 1 0,5 1 0,-7 4 0,-3-2-94,-2 2 225,-2 3 0,0-8 0,-1-1 0</inkml:trace>
  <inkml:trace contextRef="#ctx0" brushRef="#br0">24166 12246 7569,'0'-21'324,"0"7"0,0 0 725,0-3 0,-7 5-925,0-2 1,2 12 0,10 2 0,4 12-179,3 7 1,2 9-1,8 3 1,-3 4-14,-5 10 1,5-2-1,-7 9 1,2-3 0,0 1-235,2-3 1,-4 5-1,2-5 1,1-4-1,-1-5-1662,0-1 1963,-9-6 0,14 9 0,-8-7 0</inkml:trace>
  <inkml:trace contextRef="#ctx0" brushRef="#br0">24507 12161 7775,'0'-14'989,"0"0"-921,0 9 0,9-2 1,5 14-1,5 10-29,2 9 1,1 0 0,-1 9 0,0 5-137,0 8 1,-2-1 0,-2 7 0,-3 1 0,3-3-307,2 0 403,2-3 0,0-6 0,0-1 0</inkml:trace>
  <inkml:trace contextRef="#ctx0" brushRef="#br0">27761 10460 7569,'0'15'297,"3"-1"-150,4 2 1,7-6 0,12-3-1,5-5 1,2-4 0,5-5-1,2-7 1,0-5 0,-2-5 0,-5-2-1,-2-2 1,-8 2-186,-6 2 1,-1 3 0,-9 0 0,-2-1 68,-3 1 1,-4 2 0,-5 3 0,-7 4-1,-7 2 236,-8 6 1,3 1 0,-9 3 0,-1 3-105,3 4 1,-5 7 0,10 14 0,2 8 118,2 4 1,3 10 0,2 2 0,5 2 0,7 3-286,5-3 1,13-2 0,11-10 0,11-1 0,7-6-685,2-7 1,8-14 0,2-6-1,2-6-652,6-2 0,1-2 1339,3-6 0,0-13 0,-1-12 0</inkml:trace>
  <inkml:trace contextRef="#ctx0" brushRef="#br0">29016 9525 7569,'-33'-12'652,"3"3"0,8 9 0,1 0 0,0 0 198,0 0 0,6 12 0,1 9 0,-2 14-748,-3 12 1,0 8 0,2 11 0,3 7 0,0 10-254,2 7 1,-4 9 0,6-7 0,1-2-166,-1-3 0,3-6 0,9-8 0,8-12 1,9-7-1169,7-6 0,12-10 1484,-3-3 0,15-9 0,4 5 0</inkml:trace>
  <inkml:trace contextRef="#ctx0" brushRef="#br0">29293 9780 7569,'-14'0'368,"0"0"0,-3 0 0,1 2 443,1 6 1,-1 6 0,9 14 0,2 8-575,3 4 1,2 12 0,0 2-1,0 3 1,0-1-345,0 3 1,2-4 0,3-1 0,2-4-370,-2-10 1,6 2 0,4-9 0,1 1 475,-2-6 0,15-4 0,-6-3 0</inkml:trace>
  <inkml:trace contextRef="#ctx0" brushRef="#br0">29250 10333 7569,'-21'0'1688,"7"0"-1332,0 0 1,11 0 0,6 0 0,13 0 0,13 0-270,4 0 0,2 0 0,8 0 0,-3 0-407,-5 0 1,3 0 319,-9 0 0,8-10 0,-3-1 0</inkml:trace>
  <inkml:trace contextRef="#ctx0" brushRef="#br0">29676 9801 7569,'-21'19'1113,"2"-2"1,5-1 0,4 6-412,1 4 1,6 7-1,-4 0 1,5 9-610,2 3 1,0 7-1,2 0 1,3 2 0,4 3-523,3-3 1,-5 6 0,5-11-1,0-2 429,0-2 0,2-12 0,7-2 0</inkml:trace>
  <inkml:trace contextRef="#ctx0" brushRef="#br0">30080 9653 7110,'-9'-15'1311,"-6"4"941,-3 1 1,3 5-2016,1 12 0,9 15 0,-4 13 0,2 8 0,0 6-204,2 8 1,0 7 0,1 7-1,-3 4-402,2 1 1,2 7 0,3-8 0,3 1 0,4-8-1566,7-9 1,12-7 1933,2-9 0,10-1 0,-5 1 0</inkml:trace>
  <inkml:trace contextRef="#ctx0" brushRef="#br0">30335 9971 7569,'-14'8'522,"0"-1"0,0 0 1,2 2 132,5 5 1,2 5 0,0 3 0,-2 1-483,3 6 1,1-4 0,3 9 0,0-4 0,0-1-271,0 1 0,0-13 0,0 4-687,0-2 0,3-2 1,4-6 528,7-11 0,-2-9 0,2-15 0,0-2 359,-2-2 1,7-3 0,-7 5 0,2-2 301,0 2 0,-7 2 1,7 3 180,3 0 1,-5 9-169,2 5 0,0 7 1,5 7-314,-5 7 1,-2-2 0,-7 2-1,2 3-283,-3 2 1,6 2-1,-1 0-18,3 0 1,-5-2 0,5-2 0,0-5 0,0-3-129,4-4 0,-4 4 1,2-2 76,3-2 0,-5-3 0,2-2-23,2 0 1,-4 0 268,2 0 0,1 0 0,6 0 0</inkml:trace>
  <inkml:trace contextRef="#ctx0" brushRef="#br0">30697 10120 7569,'-2'14'424,"-5"1"0,2-8 1,-7 7-1,0 0 1,3 0 236,-1 0 0,6-9 0,11 0-593,7-10 1,5-7 0,0-9-1,-3 0 1,-2 0-89,3-1 0,-5 8 0,2 2 650,2 3 0,-6 4-326,-3 12 1,2 12 0,-1 9 0,-4 1-196,-1 2 0,-3-8 1,0 8-1,0-3 1,0 1-4612,0-3 4502,9-3 0,3-2 0,9 1 0</inkml:trace>
  <inkml:trace contextRef="#ctx0" brushRef="#br0">30974 9568 7569,'-22'-10'1691,"8"8"0,2-8-1096,3 1 0,4 9 1,12 0-1,7 12 0,8 9 1,6 10-303,7 11 0,3 10 0,0 14 1,-5 3-263,-2 2 1,-3 9 0,-6-2 0,-1 2-242,0-2 1,-7 2-1,-2-9 1,-2-4-1,-6-6-2385,-1-4 1,4-12 2594,0-3 0,0 1 0,-7-10 0</inkml:trace>
  <inkml:trace contextRef="#ctx0" brushRef="#br0">31569 10397 11026,'0'14'561,"3"0"1,1 3-1,6 1 1,-1 6-1,1 4 1,-3 8-806,2 4 0,-6 3 1,4-1-1,-5 1 1,-2-1 243,0 1 0,0-1 0,0 1 0</inkml:trace>
  <inkml:trace contextRef="#ctx0" brushRef="#br0">31910 9759 7569,'-3'-12'399,"-2"3"79,-2-1 0,-7 10 0,7 0 1,2 14-1,3 12 0,4 10 1,3 6-1,2 8 0,0 4-520,3 1 0,-8 4 1,8-10-1,-3-4 0,2-7-349,3-10 1,0-4 0,4-5 0,-2-5-1,3-7 63,2-5 0,2-18 0,0-5 0,1-3 514,-1 0 1,-7 3 0,0 2 190,3 5 0,-5 5 1,0 11 137,-3 5 0,5 5 0,-7 9 0,0 0-665,3 1 0,-5-1 1,6 0-1,1 0 150,0 1 0,2-1 0,7 0 0</inkml:trace>
  <inkml:trace contextRef="#ctx0" brushRef="#br0">32186 9440 7569,'-19'2'3046,"7"5"-2239,12 8 0,12 6 1,17 7-1,6 10-463,5 9 0,3 8 1,-3 8-1,-2 1 0,-3 0-132,3 0 1,0 7 0,-3-1 0,-6-1-283,-6-3 0,-9-9 0,-2-3 1,0-2-1,-2-7-913,-1-7 0,-2 0 1,-5-12 982,6-8 0,-6 4 0,7-10 0</inkml:trace>
  <inkml:trace contextRef="#ctx0" brushRef="#br0">32760 8738 7110,'-21'-21'1036,"2"0"1847,5 0 1,2 9-2603,5 5 1,2 7-1,-6 7 1,1 7-1,3 5-506,-2 2 0,6 0 0,-6 1 1,2-1-540,0 0 0,0 0 0,7 1 0,0-1 257,0 0 0,2-9 0,5-3 0,7-1 412,5-1 0,2 7 1,1-5-1,-1 1 533,0-1 0,0 5 1,1-4-1,-1-1 251,0 1 0,-7 6 1,-2-2-1,-2 5-51,-6 3 0,-1-1 0,-6 0 1,-4 0-704,-7 1 1,-5-8 0,0 0 0,3 2-1,2 1-2696,-3-3 2761,8-4 0,-10-10 0,7 0 0</inkml:trace>
  <inkml:trace contextRef="#ctx0" brushRef="#br0">32931 8526 7569,'-12'-22'628,"-7"4"0,7 1 1,-2 5 2556,0 3-2903,9 2 0,-2 7 0,14 0 0,7 2-232,5 5 1,-5 5 0,0 9 0,3 3 0,2 2-62,2 2 1,-7 3 0,-2-5 0,-2 5 0,-3-1-10,2 1 0,-6 0 1,4-5-1,-5 2 11,-2-2 0,0-2 1,0-3-410,0 0 1,0-7 15,0 1 1,0-20-1,2-2 1,5-10 291,8-4 0,-4-7 1,4-1-1,1 3 0,3 3 107,2 1 0,-6 1 0,-1 0 0,0 0 317,-2-1 1,7 3 0,-8 3 1151,1 2-1758,-2 9 263,-10-4 1,0 20 0,-3 8 0,-4 10 0,-7 1 227,-5 1 0,-2 12 1,0-6-1,2-1 300,5-3 0,-3-5 1,10-7-1,2 1-377,3-1 0,11-2 0,5-5 0,8-7 0,6-5-656,8-2 0,4 0 0,5 0 1,2 0-1,3 0-1838,-3 0 2372,-2 0 0,-3 0 0,1 0 0</inkml:trace>
  <inkml:trace contextRef="#ctx0" brushRef="#br0">30144 13267 7569,'-21'0'328,"18"-2"0,13-5 0,13-5 1,13-2-1,6-1 0,6-1 1,4-3-1,0 0-328,0 5 0,-3-5 0,-6 7 0</inkml:trace>
  <inkml:trace contextRef="#ctx0" brushRef="#br0">30186 13798 7569,'22'-9'469,"6"4"0,3-6 0,2 1 0,5 3-413,2-2 1,10 6-1,2-4-56,2 5 0,-7-8 0,5-2 0</inkml:trace>
  <inkml:trace contextRef="#ctx0" brushRef="#br0">31186 13395 6078,'-9'0'817,"9"0"0,12-3 0,7-2 1,2-4-1,0 0-596,0-1 0,-2-6 0,-2 1 0,-3-4 0,3-2 1,-1 0-516,-2 0 0,-2-1 0,-7 1 206,2 0 0,-2 0 1,-12 2 236,-8 5 0,-6 4 0,-5 15 1,-5 7-1,-2 14 203,-5 11 0,1 4 0,-1 15 1,5 3-123,2 3 0,3-6 0,9-1 1,5-3-1,6-3-302,6 3 0,2-16 0,5-1 0,7-9-365,9-5 0,14-9 0,1-5 1,6-7-555,8-7 1,-3-5-1,8-11 991,-3-5 0,-3-6 0,-6-8 0</inkml:trace>
  <inkml:trace contextRef="#ctx0" brushRef="#br0">31846 12544 6651,'-22'-2'-573,"1"-3"1629,0-2 1,7 0 639,0 7 1,9 5 0,-2 6-1487,4 11 0,1 13 1,-3 3-1,-2 9 0,0 10-66,-2 4 0,4 10 0,-7 0 1,3-3-179,4-1 1,3-4 0,2 1 0,0-2-853,0-6 0,2 3 0,5-9 0,7-3-1058,5-2 1944,2-2 0,10-1 0,2 1 0</inkml:trace>
  <inkml:trace contextRef="#ctx0" brushRef="#br0">32037 12842 7569,'10'-7'2605,"-10"0"-2191,-10 18 1,-2 4 0,5 15-1,5 1-113,2 4 0,0 8 1,0 4-1,0 3 1,2-1-690,5 3 1,-4-7 0,6 5 0,-2-8-916,0-6 1303,10 4 0,-5-16 0,9 6 0</inkml:trace>
  <inkml:trace contextRef="#ctx0" brushRef="#br0">32080 13267 7569,'-10'12'2555,"10"-3"-2184,0-9 1,3-2 0,11-3-1,2-2-310,3 2 0,3 1 0,-1-1 1,0-2-62,0 2 0,1 3 0,-1 2 0</inkml:trace>
  <inkml:trace contextRef="#ctx0" brushRef="#br0">32292 12927 8710,'-11'2'1535,"4"5"1,4 7-1001,3 5 0,0 10 1,0 1-1,0 3 1,0 5-577,0 2 1,0 3 0,0-1-1,0 1-855,0-1 0,0-1 0,0-4 896,0-1 0,10-10 0,1 5 0</inkml:trace>
  <inkml:trace contextRef="#ctx0" brushRef="#br0">32548 12757 9601,'-12'9'451,"-5"5"0,8 12 1,-3 5-1,-2 2 0,2 7-95,5 7 0,-2 1 1,-1 6-1,1 0 0,-1-2-596,5 0 0,3 5 0,2-7 0,2-5 0,6-5-3830,6-5 4070,-5-9 0,20 5 0,-6-10 0</inkml:trace>
  <inkml:trace contextRef="#ctx0" brushRef="#br0">32697 13076 7569,'-3'-12'1754,"-4"5"0,2 7-1506,-9 7 0,10 7 0,-4 12 0,4 2 81,-3-2 0,4 5 0,-4-3 0,5-2-842,2-2 0,0-3 0,0 0-177,0 1 0,2-13 0,5-9 0,5-12 452,0-7 1,7-9 0,-7-3 0,2 1 456,0-1 1,-2 3 0,2 6 0,-5 3 408,1 5 0,-5-2 13,9 9 0,-7 2 0,5 12-524,-3 7 1,-2 5-1,-7 2-586,0 1 1,10-1 116,4 0 0,-2-9 0,0-3 295,-3 1 0,0-8 450,-1 5 0,3-4-307,11-3 0,-1 0 1,-2-3-181,-5-4 0,5 5-1679,-5-5 1773,5 4 0,-7 13 0,-3 2 0</inkml:trace>
  <inkml:trace contextRef="#ctx0" brushRef="#br0">33080 12693 7569,'-10'-12'1542,"5"3"-405,-9 9 1,9 9 0,-2 5-1,7 5-789,7 2 1,-2 10-1,9 5 1,1 4-1,-1 5-361,0 4 1,-7-2-1,5 8 1,-3-3-1,-4-5-396,-3-2 1,1 2 0,1-2 0,4-7-1447,-4-5 0,-1 2 1855,-3-6 0,9-1 0,3-7 0</inkml:trace>
  <inkml:trace contextRef="#ctx0" brushRef="#br0">33335 13352 7569,'-7'14'2112,"0"0"1,0 3-1643,-3 2 0,8 2 0,-5 0 0,4 3 1,3 2-964,0 2 1,0 1-1,0-8 493,0 0 0,0 0 0,0 1 0</inkml:trace>
  <inkml:trace contextRef="#ctx0" brushRef="#br0">32569 14202 8611,'-7'15'407,"-3"-1"1,1 2 0,-3 6-1,3 4 1,-1 4 0,6 3-1,1 5 1,3 5 0,0 4-1,0 3 1,0-6 0,0-3-1,0-8 1,0-3-707,0-4 0,3-4 0,4-8 0,7-12-175,5-14 1,2-4 0,0-20-1,1-1 1,-1-4 463,0-1 1,0-1-1,1 3 1,-1 5-1,0 6 147,0 6 1,-2 9 0,-2 2 0,-3 2-53,3 6 1,2 8-1,-1 6 1,-1 2-125,-3 4 1,-7 10 0,5 5 0,0 0 0,-3-1-848,1-4 1,4-2 0,-7-3 885,-2 0 0,7 1 0,-1-1 0</inkml:trace>
  <inkml:trace contextRef="#ctx0" brushRef="#br0">33016 14117 7569,'-19'-9'150,"5"9"892,7 12 0,7 7 0,7 4 1,7 6-1,5 4-573,2 0 0,0 14 0,1-2 1,-1 5-437,0 2 1,-7 7 0,-2-5 0,-2 3 0,-6-3-167,-1-2 1,-3 5 0,0-10 0,0-7 0,0-9 132,0-8 0,-10-1 0,-2-1 0</inkml:trace>
  <inkml:trace contextRef="#ctx0" brushRef="#br0">33569 13926 7569,'0'-12'2951,"0"0"-2477,0 5 0,0 7 1,-3 0-1,-4 12 0,-4 7-353,-1 2 1,-12 1-1,5 1 1,-2 3-56,-5 3 0,2 1 0,8-4 0,2 3 0,-1-3-188,4-3 1,1-2 0,10 1-163,0-1 0,2-7 1,6-2-1,6-3 1,5-4 53,2-2 0,0-3 0,0 0 189,1 0 1,-3 2 840,-5 5 1,-5-2-1,-11 9-752,-5 2 0,-5 1 0,-7-1-4195,5-1 4147,-5-11 0,7 6 0,-9-10 0</inkml:trace>
  <inkml:trace contextRef="#ctx0" brushRef="#br0">33654 13862 7569,'-12'-14'1862,"3"2"-574,-1 3 1,8 4 0,-5 12-1074,4 7 0,6 5 0,4 3 0,5-1 0,2 0-585,0 0 1,-2 3 0,4 2 0,-4 2 31,-2-2 0,-3-2 1,-7 0-1,0 1 261,0 4 1,-3 2 0,-1-5-1,-6 2 1,1-2 159,-1-2 0,-4-3-160,7 0 0,0-12 0,7-9 0,0-11-122,0-8 0,2-5 0,5-4 0,8-5 41,3 0 0,1-5 0,-2 7 0,-3 0 265,3 1 0,-1 1 0,1 8 1,-5 0 356,-3 0-71,8-1 0,-15 13-198,5 9 0,-12 16 1,-4 13-1,-1-1-29,1 3 1,2-5-1,4 7 1,-1-2 9,-3-5 0,2-3 1,12-4-135,7-5 0,5 3 1,2-10-1,0-3-449</inkml:trace>
  <inkml:trace contextRef="#ctx0" brushRef="#br0">31527 11205 7569,'-19'21'1148,"5"0"1,4 3-647,1 4 1,6-2 0,-1 10-1,6 4 1,10 5-576,7 4 0,-3 10 0,13-4 0,-6 1 0,1-1 73,4-3 0,-4 7 0,7-5 0</inkml:trace>
  <inkml:trace contextRef="#ctx0" brushRef="#br0">32037 11247 7569,'-21'-12'1553,"-7"3"0,2 11-973,7 5 0,9 15 0,20 13 0,9 8 0,9 6-1838,5 8 0,5 4 1258,11 3 0,-4 9 0,7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13891 9164 7569,'-9'-12'-451,"6"0"1,-4 5 0,5-7 450,2-5 0,0-2 0,0-1 0</inkml:trace>
  <inkml:trace contextRef="#ctx0" brushRef="#br0">14040 8845 7569,'12'9'-644,"-3"-7"640,-9 8 1,-9-10 78,-5 0 0,2 0 0,-2 0 0,-3 2 6,-2 5 1,-2-2-1,0 9 1,0 3 92,-1 2 0,-1 2 0,-3 3 0,-5 2 156,-2 2-239,-3 10 1,-13-8-1,-3 8 1,0-2 63,0 1 0,-7 4 0,4 1 0,-1-2-35,-1-4 0,10 4 0,-3-7 0,5 2 0,5-2-114,4-2 0,8-2 0,14-8 19,7 0 1,7 0 0,7-2 0,9-5-90,10-7 1,10 3 0,11-3 0,3 0 0,-3 0 58,-2 0 0,-3 0 0,1-4 0,-3 1-22,-4 4 1,-3 6 0,-7-5 0,2 1 0,-2-1 0,-2 8 40,-3-3 1,-9-2-2,-5 2 1,-5-7-1,-4 7 53,-5 3 0,2-6 0,-9 4 0,-3 1 58,-2 3 0,5 0 0,0-3 0,-2-1-40,-3 1 1,4 3 0,1 2 0,-2 1 9,-3-1 1,-2 0 0,-1 0-1,3 1 8,5-1 0,-5 0 0,5 0 0,-5 1 1,-2-1 88,0 0 0,-1-7 0,1 0 0,0 3-99,0 2 0,6 0 0,4-3 1,1-1-109,5 1 1,3-4 0,2 2 0,5 0 0,7 0-76,9 1 0,14-11 0,3 6 0,7-3-120,5 0 1,6 0 0,-6-7-1,-3 2 1,-2 3 152,-2 2 0,-3 0 0,-5-4 0,-6 1-3,-6 3 1,-1 10 0,-3-3 0,-5 5 136,-7 2 0,-14 1 0,-10 1 0,-9 3 293,-9 3 0,-5 8 0,-5 1 1,-3 7-57,-1 5 0,-1-1 0,10-6 0,4-1-139,8 1 1,7-8 0,7-2 0,7-2 0,7-3-167,7 3 0,14-7 0,17 2 1,9-7-1,12-5-764,10 2 0,4-4 0,7 0 0,-4 0-24,-3 0 1,-9 4 0,-7 10-1,-1 5 780,-1 2 0,-3 2 0,-10 8 0</inkml:trace>
  <inkml:trace contextRef="#ctx0" brushRef="#br0">14104 11842 7569,'12'0'71,"-3"-2"0,-11-3 1,-5-2-1,-7 3 0,-5 1 1,-3 6-1,1 1 184,0 3 0,-7 12 0,-6 0 0,-3 10 0,-11 4 0,-4 4-28,-7 4 0,-9 1 0,-6 1 0,1-1-86,0 1 0,2-3 1,10-2-1,4-3 1,7 0 21,5-1 1,12-4 0,7-8-1,10-1-329,9 0 1,9 0 0,12-2 0,14-5 70,10-7 1,14-4 0,5-3 0,2 0 16,-2 0 1,2 2 0,-9 3 0,-3 2-87,-2-2 118,-12 7 1,5-8 186,-10 10 1,-2 1-1,-14 6-7,-12 0 0,-10 0 0,-11 1 0,-3 1 0,-4 3 234,-7 3 0,2 1 0,-3-4 0,1 3-142,2-3 1,2 4-1,10-1 1,-1-3-189,1-3 0,2-1 0,5-1 0,7 0-263,4 0 1,3 1 0,3-3 0,6-3 77,13-2 0,8-7 1,13 5-1,-1-2-59,1-6 0,14 1 0,-1 0 0,-4 2 0,-4 0 172,-6 2 0,-2 1 1,-7 6-1,-11 1 413,-13 7 0,-18 2 0,-15 14 0,-18 5 155,-20-1 0,-11 11 1,-8-1-1,8 3 0,12-3 113,6-2 1,15-2 0,14-10-1,10-2-596,9-3 1,23-7-1,15 3 1,18-5-999,22-7 1,5-2 0,16 4 0,-4-2-1,-3-3 947,0-2 0,0 10 0,0 9 0</inkml:trace>
  <inkml:trace contextRef="#ctx0" brushRef="#br0">30123 7824 7569,'-22'0'0,"1"0"201,0 0 0,7 2 1,-1 3-1,-1 5 0,-3 1 1,-2 6-1,-1 4 1,1 5-1,0 5 0,0 2-35,-1 5 0,-6 4 0,0 6 0,-1 4 0,1 2 0,-3 5-184,-2 2 1,5 10-1,-5 0 1,2-5-1,5-7-407,2-9 1,5-5 0,5-3 0,7-2 0,5-4-1432,2-8 1856,0-4 0,0-3 0,0 0 0</inkml:trace>
  <inkml:trace contextRef="#ctx0" brushRef="#br0">29463 8441 8291,'-19'2'262,"5"5"0,5 7 1,2 5-1,-1 5 0,4 4 0,1 8 0,3 6 0,0 5 0,0 3-17,0-3-307,10-11 0,-1 1 0,8-8 1,-3-3 71,3-3 0,9-11 1,2-5-1,-2-4 0,0-3 71,2 0 1,-4-10 0,4-4 0,-4-5 23,-3-2 1,0 0-1,1-1 1,-3 1-201,-5 0 0,2 0 1,-6 2-1,2 2-1332,4 3 0,3 2 1427,2-2 0,1-14 0,-1 4 0</inkml:trace>
  <inkml:trace contextRef="#ctx0" brushRef="#br0">30016 7760 7569,'-14'0'262,"0"0"1,0 7 0,-8 3 0,1 2 0,2 4 0,5 3-74,7 2 1,14-9 0,7-7 0,8-10-1,6-11 1,7-13-195,6-13 1,11-13-1,2-13 1,3-5-1,-1-3 94,3-4 1,3-5 0,2-3 0,0 1 0,-3 7 121,-4 4 0,-8 12 1,-11 12-1,-7 7 137,-7 12 0,-1 7 268,-16 5-912,0 9-753,-7 3 1,0 11-696,0 5 1744,0-4 0,10 15 0,2-6 0</inkml:trace>
  <inkml:trace contextRef="#ctx0" brushRef="#br0">17465 14925 7569,'-12'0'7,"3"0"-320,9 0 2867,0 0-2405,0-9 1,0 4-116,0-9 1,-2 9-8,-6-2 1,4-2 25,-10 2 0,-1 2 0,-6 10 0,2 4 108,5 3 1,-5 2-1,5 7 1,-3 1-97,3-1 0,-5 7 0,7 1 1,1-1-122,4 3 0,2-5 0,0 7 1,-2-3 13,2-4 0,5-2 0,7-5 0,8-3 1,3-4-303,4-2 0,-8-3 0,0-7 0,3 0 0,2-3 153,2-4 0,-2-7 0,-3-12 0,-4-2 223,-2 2 1,-3-5 0,-7 0-1,0 1-72,0-1 1,0 3 0,0 6 0,0 1 1994,0 0-1659,0 9 1,-3 5 0,-1 14 0,-4 10-259,4 9 0,4 7 0,7 12 0,5 2 0,2 5 20,0 2 0,7 3 1,8 7-1,-3-1-200,-3 1 0,-1 0 0,-1 0 0,-2-1 219,-5 1 1,2-2-1,-6-6 1,-1-4-1,1-2 178,-5 0 1,-5-3 0,-8-9 0,-6-5-144,-5-3 0,-4 6 1,-6-8-1,-6-2 1,-5-5-829,-3-6 0,1-6 0,-1-11 716,1-5 0,-10-15 0,-3-11 0</inkml:trace>
  <inkml:trace contextRef="#ctx0" brushRef="#br0">17572 14670 7888,'-12'3'518,"7"1"0,10 6 1,9-1-195,5 1 1,2 6 0,0-2 0,1 5-291,-1 3 1,3-1-1,2 0 1,2 0-81,-2 1-124,-2-1 1,-1 0-1,3-2 1,3-2 0,-3-6-175,-3-1 1,-9-3 0,1-5-274,1 5 0,1-7 0,-3 0 0,-7-12 617,-5-6 0,-2-4 0,0-1 0,0-6-65,0-6 1,0-5 0,0-3 0,0 3 0,0 5 64,0 6 0,0 6 686,0 1 0,0 13 0,0 11 159,0 17 1,-9 12 0,-5 14 0,-5 2-521,-3 3 0,-8 9 1,-3-3-1,-3 3-148,1-2 1,9 2 0,-3-9 0,8-5-178,7-7 0,-5 2 0,7-7 0</inkml:trace>
  <inkml:trace contextRef="#ctx0" brushRef="#br0">19529 14819 8118,'0'-21'396,"0"7"0,0 4 0,0 8 0,0 14 0,0 9 0,0 10 0,2 4-3,5 10 1,-5 0 0,8 9 0,-3 0-1,2-2-331,3 0 1,-5-2 0,5-10-1,0-4 1,-3-8-104,1-4 0,4-3 0,-4-2 0,1-5 27,6-7 0,-5-5 0,2-6 0,5-11 0,7-13 1,0-5 0,7-7 0,0-3-1,-2 3-268,-1 2 0,1 12 0,-5 0 323,3 10 0,-3 9 0,-10 14 0,-4 9 164,-3 10 0,-2 0 1,-7 7-1,0 1-140,0-1 1,-2-5-1,-3 5 1,-2-2-1109,3-5 1,4-3 0,7-1 1042,7-1 0,5 0 0,2 0 0</inkml:trace>
  <inkml:trace contextRef="#ctx0" brushRef="#br0">20124 14479 7569,'3'-12'0,"4"5"260,-5 5 1,10 2 0,-5 2 388,7 5 1,-2 12-1,0 9 1,0 1-533,-1 1 0,-3-4 0,3 7 0,1-2-266,0-5 1,2-2 0,7-3 0,1-2 34,-1-5 1,0-4-1,1-10 1,-1 0-1,0-3-52,0-4 1,1-5-1,-3-11 1,-3-3-1,-4-3 132,-3 3 1,-2-4 0,-4 4 0,2 4 1980,2 6-1679,0 2 0,-7 4 0,-3 10 1,-1 14-1,-3 12 13,2 10 1,-5 4 0,1 2 0,-1 3-482,1 5 0,0-5 0,4 4 0,-2-4 0,2-2-3954,3-1 4154,2-9 0,9-2 0,3-10 0</inkml:trace>
  <inkml:trace contextRef="#ctx0" brushRef="#br0">22081 14734 7569,'-21'0'0,"0"0"448,0 0 1,-1 0 0,1 0 0,5 0 0,8 0 0,15 0 0,10 0 0,7 0-116,4 0 0,-2 0 0,9 0 0,3 0 1,3 0-1,1 0-483,1 0 0,6 0 0,1 0 0,-5 0-16,-7 0 0,-5 2 0,-7 5 202,2 8 1,-2 4 0,-12 2 0,-7 0 59,-4 0 0,-3 8 0,0-1 0,-3-4 0,-1-5 18,-3-5 0,-8 0 1,6 5-1,-3-3-145,-4-2 1,4-2 0,-2 5 0,-5-1 0,-5 6-19,-4 4 1,-3 4 0,5-1 0,-5 6 18,-2 5 1,5 3 0,-5-1 0,2 1 138,5-1 1,5 1-1,6-1 1,8-1 0,5-4 15,2-1 0,0-10 0,2 2 0,8-4-89,11-3 1,3-9 0,11-3 0,5-2 0,5 0-156,5-2 1,9-5-1,-5-5 1,3-4 276,0-3 0,-10 5 0,3-5 0,-8 3 816,-6 4-1007,-6 3 0,-8 2-507,-1 0 0,-2 2 1,-5 5-915,-7 7 1454,5-4 0,0 9 0,9-7 0</inkml:trace>
  <inkml:trace contextRef="#ctx0" brushRef="#br0">23677 14989 7569,'-14'2'148,"0"6"0,6-6 1,-3 7-1,4 1 0,9 2 1,7 2-1,6-2 0,-1-1 1,2-1-1,3-1 282,2-4 1,1-3 0,-1-2 0,0 0-1,1-2-222,-1-5 1,7-5 0,1-11 0,-3-3 0,0-5-131,2-2 0,-2 0 0,9-5 0,3 5 1,2 0-228,3 0 1,-1 7 0,3-5 0,3 5-195,1 5 1,10-5 0,-4 14 0,1-2 76,1 0 1,-7 9 0,4-2 0,1 2 0,-3 0-211,0-2 1,-5 0-1,-9 7 1,-5 0 359,-3 0 1,-1 0 0,-8 0-212,0 0-552,-9 0 879,-2 10 0,-10-8 0,0 7 0</inkml:trace>
  <inkml:trace contextRef="#ctx0" brushRef="#br0">24911 14351 7569,'-22'0'720,"1"0"71,0 0 0,11 0 1,13 0-688,16 0 1,4 0-1,10 0 1,1 0 0,-1 0-266,4 0 1,-3 10-1,1 2 1,0 2-64,-1 0 1,-4 2-1,-8 10 1,-4 3 340,-3-3 0,-6 4 1,-9 1-1,0 0 0,0 0 207,0-5 1,0-3-1,0-2 1,0 1-176,0-1 1,-7 0 0,-2-2 0,-1-2-451,1-3 1,2-7 0,7 7 0,-3 0-1432,-4-2 1732,5 7 0,-17-7 0,7 9 0</inkml:trace>
  <inkml:trace contextRef="#ctx0" brushRef="#br0">26187 14628 7731,'-21'-7'305,"0"0"0,-1-3 0,1 5 0,2-4 0,3-1 77,1 1 0,1 2 0,-7 7-295,0 0 1,2 9-1,2 6 1,5 3-1,1 4-62,-1-1 1,7 3 0,-2 2 0,5 2-589,2-2 417,0-2 1,9-10 0,5-3-36,5-1 1,2-3 0,3-7 0,2 0 0,2-2 155,-2-5 0,5 4 0,-3-4 0,-2 5 323,-2 2 1,-10 9-1,-2 5 1,-2 8 0,-6 6 425,-1 7 1,-3 3-1,0 0 1,-3-3-464,-4 3 1,2 0-1,-9 0 1,0-5 0,0-2-1118,0-5 0,2-3-409,-2-1 1265,-5-11 0,16-11 0,-6-11 0</inkml:trace>
  <inkml:trace contextRef="#ctx0" brushRef="#br0">26123 14011 7569,'-9'-12'1848,"-3"8"-1070,0 8 0,3 8 1,9 12-1,2 2-517,5 2 0,5 3 0,9-3 0,3 5 0,2 3-388,2-1 1,1-9-1,-8 2 1,0-4-1,3-3-175,4 1 0,-4-1 0,4-2 302,-4-5 0,-3 5 0,0-7 0</inkml:trace>
  <inkml:trace contextRef="#ctx0" brushRef="#br0">26464 13990 7569,'-22'-12'1207,"1"5"-545,0 5 1,0 11 0,-1 5-1,1 7 785,0 8-1407,-1 4 1,1 2 0,0 1 0,0 2 0,2 2-475,5 2 0,4-6 1,15-3 433,9-3 0,10-11 0,18-9 0</inkml:trace>
  <inkml:trace contextRef="#ctx0" brushRef="#br0">26655 13947 7569,'-21'-11'671,"7"-6"1,-1 8 512,-1-3 0,4 7-715,-2-2 0,9 7 0,0 5-426,10 2 0,-2 16 0,4-1 0,-5 4-69,-2 4 0,2-4 0,3 7 0,5-2 0,-1-5-568,0-2 1,8-10 0,-3-2 167,5-3 1,2-4 0,1-10-1,-1-4 215,0-3 1,-7-9-1,1-8 1,-1 3 0,0 0 206,0-2 0,-7 4 307,7-4 1,-9 16-1,2 12 1,-4 12-33,-3 7 0,-8 12 0,-1 4 0,0 5-853,-1 3 0,-4-1 582,7 1 0,-10-1 0,5 1 0</inkml:trace>
  <inkml:trace contextRef="#ctx0" brushRef="#br0">24166 15797 8059,'-26'0'2491,"7"-2"-799,7-5-1110,-4 4 1,23-4 0,0 12 0,10 4-585,4 3 0,10 2 1,4 5-1,5-2 1,3-3-199,-1 2 0,8-6 0,2-3 0,2-5 0,3-2-82,-3 0 1,8-9 0,-5-5 0,4-5 5,3-2 1,-10-1 0,-4 3 0,-5 5 137,-3 7 1,-9 5 0,-4 2 0,-6 2 857,-1 5-569,-10 14 0,-3 5 0,-9 8 0,0-1 0,0-3 135,0 1 0,0 0 0,0-5 0,2 2-504,5-2 1,-2-5-1,9-4 1,5-5-607,7-3 1,-2-2-1,7-7 824,-1 0 0,3 0 0,10 0 0</inkml:trace>
  <inkml:trace contextRef="#ctx0" brushRef="#br0">25400 15669 7569,'-43'0'763,"8"8"1,2 1-1,2 0 369,5 1 1,5 6 0,7-1-705,7 4 1,7 2 0,9 0 0,10 0-719,7 1 1,12-1 0,-3-2-1,8-3 1,4-2-421,3 3 1,-1-5 0,-6 0 0,-1-1 0,1-1 168,0-1 1,-10 8 0,-7-3-1,-7 3 721,-5-3 0,-10 12 0,4-5 0,-8 3 262,-8-1 0,-6 8 0,-12 2 0,-4 2 941,-4 1-1317,8-1 0,-11 5 1,8-2-1,3-5-1389,3-2 0,11 4 1323,5-6 0,4-2 0</inkml:trace>
  <inkml:trace contextRef="#ctx0" brushRef="#br0">26549 16392 7569,'0'-11'537,"0"-8"0,-3 7 1,-1-2-1,-3-1 174,2-1 0,-5-3 0,1 0 0,-1 3-578,1 1 1,0 11 0,1-3-179,-6 4 0,-5 3 0,-2 3 1,0 6 177,0 12 0,-1 1 0,1 8 0,2-1 66,5-1 0,-3 7 0,10-6 0,0-3 6,-2-3 1,9-4-1,0-5-262,12-6 0,-1-8 0,4-8 1,1-6-1,3-5-541,2-2 1,1 0 0,-4 0 0,-1 2 63,-3 5 1,0-3 1021,8 10 0,-3 2 0,-3 12 0,-2 7-105,3 5 0,2 10 0,0 1 1,-3 3-1,-2 5-157,3 2 0,-1-4 1,1-3-1,-5 0-193,-3 0 1,-2-7 0,-7 5 0,0-3 0,-2 0-197,-5-2 1,-5-2-1,-12-3 1,-2 1-1056,-2-1 1,-7-9 0,4-5 1217,-2-5 0,7-2 0,-5 0 0</inkml:trace>
  <inkml:trace contextRef="#ctx0" brushRef="#br0">26676 15755 7569,'-14'0'2438,"2"-3"-1744,3-4 1,4 2 0,12-6 0,7 1-1,5 3-517,3-2 0,1 6 0,3-6 0,3 2 0,-1 0-290,3 2 1,-8 2-1,6 3 1,-6 0 40,-1 0 1,-1 0 316,0 0 0,-9 3 183,-5 4-284,-5 5 1,-4 9 0,-5 0 0,-7 1-268,-5-1 0,-2 2 0,2 3 1,2 3-150,3-3 1,7-3-1,-5-1 1,3-1 104,4 0 0,3-7 1,4-2 105,5-2 1,5-3 0,9-7 0,0 0 101,1 0 1,1-7 0,3-1 0,5 1 125,2-2-218,-7 7 1,5-8-1,-10 10-687,0 0 0,1 0-514,-1 0 1252,0 10 0,-9 1 0,-3 11 0</inkml:trace>
  <inkml:trace contextRef="#ctx0" brushRef="#br0">25230 15669 7569,'-14'-2'433,"-1"-3"364,-1-2 0,4 0 1,-2 7 987,-3 0 1,6 0-513,-4 0 1,13 0-1035,2 0 1,17 0-1,11 0 1,0 0-1,1 0-121,-1 0 0,10 7 0,-3 3 0,3 2-49,-2 4 0,4 5 0,-7 5 1,2 3-66,1-3 1,-10 4 0,4-1 0,-1-1 0,-1 0-101,-2 1 1,5-1 0,-3-7 0,-2 1-102,-2-1 1,-3 0-1,0 0 1,1 1-1,-1-1 1,-7-9 0,-2-3 392,-3 1 1,-1 1 0,-8 11 27,0-1 0,-10-7 1,-4 0-187,-5 3 1,5 2 0,0 2 0,-3 0 0,1 3-11,1 4 1,-4-4-1,5 7 1,-5-3 135,-2 0 1,0 1 0,0-8 0,-1-2 0,21-18-153</inkml:trace>
  <inkml:trace contextRef="#ctx0" brushRef="#br0">25783 16180 7569,'-14'0'1204,"0"0"0,2-3 407,-2-4-553,4 5 0,8-8-250,-5 10 1,-5 0-564,-9 0 1,-1 0 0,1-2 0,0-3-102,-1-2 1,-1-9 0,-6-1 0,-8-6-47,-11-6 0,-1-1 0,-15 1 0,-9-4 1,-5 0 128,0 5 1,-5 4 0,5 3 0,-2 2 35,2 5 1,-3 4 0,10 10 0,5 0 0,7 3-204,9 4 0,8-5 0,6 5 0,10-7-863,10-7 1,9 2 0,16-11-1,12-5-1592,13-5 2395,15-12 0,15 5 0,12-10 0</inkml:trace>
  <inkml:trace contextRef="#ctx0" brushRef="#br0">17146 15903 7569,'-21'12'246,"11"-2"0,10-10 0,15 0 0,13 0 0,14-3 0,15-1 0,12-6 0,9-2 0,7-4-527,7-3 0,0-5 0,12-2 0,3-2 1,-3 2-1,-5 5 281,-5 6 0,-1-3 0,-8 6 0</inkml:trace>
  <inkml:trace contextRef="#ctx0" brushRef="#br0">19273 15903 8808,'43'0'193,"2"0"0,2 0 0,7-2 0,6-3 0,8-2 0,3 2 0,5 3 0,-3 2 0,0 0 1,-4 0-1,-3 0-107,-2 0 1,-3 0-1,-4 0-86,-7 0 0,4 10 0,0 1 0</inkml:trace>
  <inkml:trace contextRef="#ctx0" brushRef="#br0">14849 10333 7569,'-34'0'0,"6"0"0,4 0-12,3 0 1,-7 0 0,-1 0 0,3 0 0,3 0 0,2 0-1,-1 0 1,1 0 0,0 0 0,2-2 563,5-6 0,4 4-631,10-10 1,3 11 0,4 1 0,7 9-1,5 5 1,11-8 0,8 4-1,10-4 1,8 1 31,6 2 0,13-2 1,8-10-1,9-4 40,5-3 1,5 0 0,14-5-1,-54 10 1,1 0 0,4 0 0,1 0 11,1 1 0,1 0 0,1-2 0,0 0 1,4 3-1,1 3 0,2-1 0,0 1-58,4 0 1,-1 2 0,-1-1 0,-1 2 0,-1-1-1,0 0 1,-3 0 0,-1 0 52,-3 0 0,-1 0 1,2-1-1,-2 2 0,-4-1 1,-2 2-1,-3 0 1,-1 1-1,51 4-5,-14-2 0,-3 4 1,-9 0-1,-9 1 27,-7-1 1,-15 5 0,-7-4 0,-9 2-70,-10 4 1,-13-4 0,-8 2 0,-10 3-1,-13-1 35,-20-1 0,-25 6 0,-27-2 1,-18 7 24,45-13 1,-3 0 0,-7-4 0,-2-2 0,-6 0 0,-1 0 0,0 1 0,0 1 32,-3 1 0,0-1 0,-1-2 0,0 0 0,-1 0 0,0 0 0,2 0 0,1 0 0,2 0 0,1 0 35,4 1 0,1-1 0,12-5 0,1 0 1,-52 8-1,21-3 3,18 0 0,22 0 0,24-7-69,4 0 1,27 0 0,20 0 0,37-2 0,32-3-56,26-2 0,-46-1 0,3-1 0,4 3 1,2 1-1,10-2 0,3-1 22,4 1 1,2 0-1,10 4 1,2 2-1,-32-2 1,2-1-1,0 1 1,4 1 0,2-1-1,0 1 1,2-1-1,1 0 1,0 0-114,3-1 1,0-1 0,-1 2 0,-1 0 0,-1 1 0,0 0 0,6-2 0,0 0-1,0 0 1,3 0 0,0 1 0,0 0 107,2 1 0,-1 1 1,1 0-1,3 0 0,0 0 1,0 0-1,-4 1 0,0 0 1,-1 0-1,0 0 0,0 0 1,0 0 6,1 0 1,-1 0 0,0 0 0,-5 0 0,-1 0 0,0 0 0,2 1 0,1-1-1,-1 2 1,-5-1 0,0 2 0,-2 0 0,-3 1 0,-1 1 0,0 0 4,-3 1 1,-1 0-1,-1 1 1,30 3-1,-2 1 1,-6 0-1,-1-1 1,-7 1-1,-1 0 0,-7-1 0,-2 1 1,-12-1-1,-2 1 1,-9 0-1,-2-1 0,48 12 65,-15-1 1,-14-2 0,-29-3 0,-16-2 0,-14 3 1,-33-8 0,-31-1 0,-33-6-26,-30-2 0,41 3 1,-4 1-1,-14 0 1,-4-1-1,-12 0 1,-2-1-34,-8-1 0,-2 0 1,32-1-1,-1 0 1,-1 0-1,-4 0 1,-1 0-1,0 0 1,0 0-1,0 0 1,0 0-1,-2 0 1,-1 0-1,0 0-102,-3 0 0,-1 1 0,0-2 0,1-1 1,-1 0-1,1-1 0,0 1 0,0-1 1,0 1-1,4 0 0,0 1 0,1-1 122,3 1 0,1 0 0,1 1 0,2 0 1,0 0-1,2 0 0,-32 1 0,2 0 1,7 1-1,3 1 0,10 1 0,2-1-4,10 0 0,3-1 0,13 0 0,3 1 0,-35 1 0,18 3 382,19-2 0,24-3 0,26-4 1,33-5-421,33-7 1,43-5 0,-40 8-1,4 1 1,11-2 0,4 0-9,11-3 1,3 2-1,6 4 1,3 1-1,-24 1 1,3 0 0,0 0-1,5 0 1,1 1-1,1 0-72,3-1 0,1 1 0,0 0 0,2 1 0,0 0 0,1 1 0,3 0 0,1 0 0,0 0 0,4 1 0,-1-1 0,2 2 0,1 0 0,0 0 0,0 1 97,2 0 0,1 0 0,0 1 0,0-1 0,0 1 0,1 1 0,1-1 0,1 0 0,0 0 0,-3 0 0,1 0 0,-1 0 24,-3 0 0,-1 0 1,0 0-1,-3 0 0,-1 0 1,0 0-1,-4 0 0,-1 0 1,-1 0-1,-3 0 0,0 0 1,0 0-1,-4 0 0,0 0 1,0 0 4,-3 0 1,-1 0-1,-1 0 1,34 0-1,-2 0 1,-1 0-1,-1 0 1,-5 0-1,-3 0-2,-7 0 0,-1 0 0,-6 0 0,-2 0 1,-10 0-1,-2 0 0,-7 0 0,-3 0 26,48 0 1,-19 0 0,-24 0-1,-16 0 1,-19 0 307,-12 0 1,-19 0-1,-16 0-361,-25 0 0,-29 0 0,-32 0 0,36 0 0,-5 0 0,-11 0 0,-3 0-36,-12 0 1,-2 0 0,-8-3 0,-1-2 0,-10 1 0,-3-1 0,-4 0 0,-3-2-61,38 2 0,-1 0 0,-2-1 1,-3 0-1,-1-1 0,0 1 0,1-1 1,0 1-1,0 0 0,-2 0 0,0-1 1,-1 1 66,-3-1 0,1-1 0,-1 2 0,3 2 0,0 2 0,0-2 1,-6-2-1,-1-2 0,0 1 0,3 1 0,1-1 0,0 1 0,4 0 1,1 0-1,2-1 59,3 0 1,2 0 0,0 0 0,-38-3-1,3 1 1,13 0 0,2 2 0,8 0-1,4 2 226,8 0 1,5 0-1,12-2 1,4 0 0,-35 0-1,26 2 1,24 3-168,16 2 0,24-2 1,26-3-1,38-2-97,35 2 0,-22 0 0,7 1 1,15-1-1,5 0 0,15-1 1,5 0-1,-30 2 0,2-1 1,2 0-32,5 1 0,2 0 1,1 0-1,8-1 1,1-1-1,1 1 1,6 2-1,2 1 1,1 0-1,-27 0 1,0 1-1,1 0 1,0 0-25,0 0 0,0 0 0,1 0 0,-1 2 0,1 0 1,-1 0-1,1 2 0,0-1 0,0 0 0,-1 0 0,1 1 1,0-1-1,1 1 0,0 0 0,0 0 0,0 0 0,2 1 1,0 0-1,1 0 0,-1 1 68,0-1 1,0 1 0,-1-1 0,-1 1 0,25 2 0,-2 0-1,-1 1 1,-7-1 0,-1 0 0,-1 0 0,-2 0 0,0-1 0,-1 0 11,0-1 1,-1-1 0,-53-1-6</inkml:trace>
  <inkml:trace contextRef="#ctx0" brushRef="#br0">26633 10553 4319,'-11'0'-9,"-96"4"-87,1 1 161,2 1 0,0 0 1,8 0-1,3 2 1,10 1-1,3 1 1,6-2-1,2 0 4,7-1 1,4 1 0,-31 6 0,24 5 0,20-5 0,20-5 439,11 1 0,34-8 0,35 5 0,42-7-460,-29-3 0,5-1 0,14 2 0,5-1 0,16-3 0,5-2 0,7 0 0,2 0 0,-34 2 0,1-1 0,1 1-31,3-1 1,-51 4-12</inkml:trace>
  <inkml:trace contextRef="#ctx0" brushRef="#br0">29654 10524 6720,'78'0'-18,"20"0"-4,-5 0-1,-1 0 1,-1 0-1,-3 0 1,-1 0-1,-2 0-25,35 0 1,-4 0-1,-10 0 1,-4 0-1,-9 0 1,-4 0 0,-8 0-1,-3 0 75,-7 0 1,-3 0-1,34 0 1,-19 0 0,-22 0-67,-18 0 1,-27 0-1,-35 0-46,-35 0 1,-41 0 0,27 0 0,-5 0-1,-15 0 1,-4 0 50,-17 0 0,-4 0 0,30 0 1,-1 0-1,-2 0 0,-7 0 1,-3 0-1,1 0 0,-1 0 0,0 0 1,0 0-1,-2 0 0,1-1 1,-1 0-16,-2-1 0,88 2 43</inkml:trace>
  <inkml:trace contextRef="#ctx0" brushRef="#br0">29654 10634 4298,'47'3'0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27953 10078 7569,'-10'-14'82,"-4"2"1,-5 0 0,-4 3-1,-3-1 1,-3 3 0,3 0-1,5-3 1,7-1 1440,7-6-1568,14 8 0,14-3 1,14 7-1,8-4 1,4-1-1,5 1-66,3 4 1,-1 3 0,5 4-1,-5 5 59,-1 7 1,3 5 0,-6 5 0,-3 2 0,-2 5-8,-2 2 0,-8-5 0,-2 5 0,0 0 74,0 0 0,-7-4 0,3 4 0,-6-3 0,-1-1 24,-1 1 1,0-6 0,-2 4 0,-5-4 60,-7-3 1,-4 3 0,-6 2 0,-6 2 40,-12-2 0,-3 0 0,-11 0 0,-3 5 1,-2 0 68,-3-1 1,0 6 0,3-6 0,2 1-162,3 0 0,9 4 0,0-6 0,7-1 0,7 0-112,3 1 1,-5 6-1,6-7 1,4 1-50,1 2 1,10-5-1,5 7 1,5 0 16,6 0 0,3 0 1,-4 5-1,-3-5 1,-3 0-14,-2 0 0,-2 0 1,5 2-1,-5-4 88,-3 0 0,-2-5 0,-7 7 1,0-2 13,0-6 0,0 6 0,0 0 1,0 2-1,0 2 80,0-2 1,-2 5 0,-5-7 0,-5 0 42,0-1 1,-4 1 0,6-5 0,1 2-42,-1-2 1,-4-2 0,7-3-1,2 1-102,3-1 0,2 7 1,0 3-20,0 2 1,0-7 0,0 2-1,2-2 1,3 0-92,2 3 0,7 1 0,-4-1 1,-1 4 58,1 0 1,-3 5 0,-5-8 0,3 3 99,2 5 0,0 0 0,-7 0 0,0-5 0,0 0 58,0 0 1,0-7 0,0 2 0,0-4-62,0-3 0,0 3 0,-3 2 0,-1 2 0,-3-2-13,2-2 1,0 4-1,1 3 1,-6 0 17,-2-1 1,5 6-1,-7-6 1,-3 1 19,-1 0 0,-4 7 0,1-3 0,2 3 0,2-3 61,3-6 1,0-6 0,-5-1 0,3-4 114,1-3 1,8 1-407,-7-9 1,7 7 144,-7-6 0,0-1 0,-8-7-47,1 0 1,0 9 0,0 5 9,-1 5 1,8-5 0,2 0 0,3 3 0,4 2-292,3 2 0,2 0 0,0 3 0,2 2 368,5 2 0,15 10 0,11-5 0</inkml:trace>
  <inkml:trace contextRef="#ctx0" brushRef="#br0">26932 15478 7569,'14'0'-15,"0"0"1,0-7-1,7 0 1,3 0 0,4 0-1,8-3 1,6 1 0,8-1-1,7 6 1,2-1 0,0 0-18,-2-2 1,-8-2-1,6 4 1,-3-2-1,-5 2 61,-2 3 0,-5-5 1,-2 0-1,-5 2-223,-2 3 0,-3 2-114,-7 0 308,-9 0 0,-2 0 0</inkml:trace>
  <inkml:trace contextRef="#ctx0" brushRef="#br0">27081 15266 7295,'-12'-3'1601,"5"-4"-1485,4 5 13,3-8 1,-2 13 0,-8 4-1,-8 7-8,-8 5 0,-12 2 0,2 3 0,-2 2-77,3 2 0,-3 0 0,10-6 0,2-1 0,5 0-126,6 0 1,6 1 0,11-1 18,5 0 0,15-7 0,15-2-484,11-2 261,6 6 155,0-13 0,6 13-494,-11-9 0,1 3 625,-8-3 0,-9 4 0,-2 11 0</inkml:trace>
  <inkml:trace contextRef="#ctx0" brushRef="#br0">23719 7293 6995,'-11'2'-272,"6"3"1,10 2 0,9-3 381,5-1 0,2-1 0,3 3 0,2 2 0,4-2-76,3-3 1,3-2-1,6 0 1,3 0-27,5 0 1,-3 0-1,10 0 1,2 0-1,3 0 3,1 0 1,1 0 0,0 0 0,0 0 24,0 0 0,7 0 1,-1 0-1,-1 0 8,-3 0 1,-2 0 0,2 0 0,3 0 0,2 0-10,-3 0 0,-9-2 0,-2-3 1,0-2-23,-3 2 1,5-4-1,-9 2 1,-3 0 0,-2-1-1,-2 1 0,-8-2 0,-2 4 0,0-2-81,0 2 0,-7 3 0,3 2 0,-3 0 3,2 0 1,-4 0-1,4 0 1,-4 0-397,-3 0 461,0 0 0,0 10 0,1 1 0</inkml:trace>
  <inkml:trace contextRef="#ctx0" brushRef="#br0">25017 9142 7569,'14'0'-118,"0"0"0,-6 0 1,6 0-1,2 0 0,3 0 1,2 0-1,1 0 1,-1 0 219,0 0 1,-7 0 0,1 0-12,1 0 0,-4 0 0,2 3 0,3 1-40,2 3 0,2 3 0,0-5 1,0 2-1,3-3-18,4-1 1,-2-3 0,10 0-1,2 0-38,2 0 1,10 0 0,-1 0 0,-2 0-8,-2 0 0,-2 0 0,-1-3 1,1-1-1,0-3-55,-1 2 0,1 3 0,-1 2 0,1-3 6,-1-4 0,8 5 1,2-5-1,2 4 0,3 3-26,-3 0 1,5 0 0,-9 0 0,0 0 76,2 0 0,-10 0 0,3 0 0,-9 0 55,-6 0 1,-1 7 0,-8 3 0,0-1 0,1 3 55,-1 0 1,-7-7-1,0 4-52,3 1 0,2-1 0,2 5 0,0-7 0,0-4-62,1-3 1,8 0-1,4 0 1,1 0-72,0 0 1,1 0 0,4 0 0,-2 0 59,-3 0 1,-6 0 0,4 0-1,-2 0 34,-5 0 0,-3 0 0,1 0 0,2 0 1,5 0 38,2 0 0,-5 0 0,7 0 0,1 0-41,-3 0 1,7 0-1,-4 0 1,4 0-1,2 0-12,1 0 0,-8 0 0,1 0 0,2 0-10,2 0 1,-5-3 0,-2-1 0,-2-4 19,-5 4 1,5 1-1,-3 3 1,-2 0-1,0-2 29,3-5 0,-6 5 1,6-6-1,-3 6-34,2 2 0,3 0 1,7-2-1,-5-3 0,0-2-17,0 2 0,0 3 1,2 2-1,-4 0 29,0 0 1,-8 0 0,6 0-1,-6 0 12,-1 0 1,-1 0-1,0 0 1,1 0-1,-1 0-7,0 0 0,3 0 1,2 0-1,4 0-47,4 0 1,-6 0 0,7 0 0,3 0-1,2 0 10,3 0 0,-8 0 0,1 0 0,-1 0-34,-2 0 1,8 0 0,-8 0 0,0 0 82,-5 0 1,-4 0 0,-3 0-1,0 0 46,1 0 1,-1 7 0,0 0 0,0 0 0,3 0 13,4 0 0,5 3 1,10-6-1,0 4-68,-1-4 0,10-1 0,7-3 1,7 0-1,8 0-35,1 0 0,-6 0 0,2 0 0,-5 0 13,-2 0 1,-3 0 0,-2 0 0,-7 0-150,-7 0 1,0 0 0,-17 0 148,-2 0 0,8 9 0,-1 3 0</inkml:trace>
  <inkml:trace contextRef="#ctx0" brushRef="#br0">7275 7335 7390,'22'0'-106,"-8"0"0,0 0 33,3 0 0,1 0 0,4-2 0,-1-3 0,0-2 122,1 2 0,6 3 1,0 2-1,-2 0 0,-2 0 1,0-3 29,4-4 0,-4 5 0,4-5 0,-2 5-30,2 2 1,-4 0 0,7 0 0,-3 0-24,0 0 0,1 0 0,-8 0 0,0 0 0,1 0 4,-1 0 1,0 0 0,0 0 64,1 0 1,-8 0 58,0 0 1,-7 0-110,7 0 0,-9-3 0,0-2 0,-10-2 3,-9 3 1,-5 1 0,-2 3 0,-3 0-2,-4 0 0,-3 0 0,-9 0 0,0 0 0,-8 0 6,-4 0 0,3 0 1,-8 0-1,0 0 1,0 0 77,1 0 1,1 0 0,-1 0 0,6 0 106,5 0 1,5 0 0,4-2-1,8-3 81,4-2-1,10 0-281,0 7 1,12 0 0,2 0 0,12 0-167,6 0 1,11 0 0,2 0 0,2 0-17,4 0 0,6 0 0,4 0 0,5 0 0,0 0 39,0 0 0,5 0 0,-5 0 0,0 0 101,0 0 0,-2 0 1,-8 0-1,1 0-9,-1 0 1,1 0 0,-3 0-1,-2 0 1,-5 0 42,-2 0 0,-3 0 141,-7 0 0,-9-2-110,-5-5 0,-7 4 0,-7-4 0,-7 5 1,-5 2-19,-2 0 0,-1 0 0,-1 0 0,-3 2-31,-3 5 0,-8-4 1,1 4-1,-4-5 7,-3-2 0,1 7 1,-1 3-1,1-1 0,-1 0-9,1-4 0,2 0 0,2 0 0,5 2-20,2-3 1,10 1-75,6 2 0,13-4 0,2 4 0,14-5-21,12-2 0,7 0 0,12-2 0,3-3 55,1-2 0,8-7 0,-5 7 1,0 2-1,0 0-4,-5-2 1,-4 5-1,-8-5 1,-6 4 76,-6 3 1,-2 0 63,1 0 1,-13 0 0,-9 0 69,-12 0 0,-9 0 0,-7 0 1,-10 3-39,-9 4 0,-5-5 1,-10 8-1,1-1-32,-5 5 0,-3-4 1,5-1-1,0-2 1,1 3-85,-1 1 0,12-6 1,9 5-1,12-3-325,8 0 0,16 0 0,16-7 0,27 0 323,23 0 0,23 0 0,15 0 0</inkml:trace>
  <inkml:trace contextRef="#ctx0" brushRef="#br0">9530 7569 7511,'19'-14'11,"-2"2"0,-3 0 1,5 3-1,5-3 1,6 2-1,3-1 1,3 1-1,-1-2 0,1 1 1,4-4-1,7 1 131,10 0 1,4 7 0,1-7 0,-1 0 0,3-1 0,9 4 0,5-1-133,0 0 0,3 5 0,-8-5 1,0 0-46,1 0 0,-6 8 0,-11-6 0,-8 3 0,-4 0 35,-2 2 1,-3 3 0,-4 2-1,-8 0 0,-4 0 1,-3 0-143,0 0 180,-9 0 1,-12 0 0,-17 0 0,-9 0-1,-7 0 57,0 0 0,-7 0 0,5 0 0,-6 0-85,-1 0 1,-3 2-1,-5 3 1,-6 5 0,-4-1-47,4 0 1,-10 6 0,6-8 0,1 0-9,-2 2 1,7-4-1,-1 7 1,6 0 29,8-1 0,1-3 0,12 3 0,2 1 50,2 0 0,12-5 0,8 5 20,8-3 1,18-2-1,15-7 1,13 0-15,14 0 1,16 0-1,15 0 1,2 0 0,4 0-108,3 0 0,3-7 0,-3-2 1,-5-1 15,-7 1 0,-4 0 0,-6 4 0,-4-5 108,-7-1 0,-7-1 0,-10-2 0,-11 6 98,-12 6 0,-15-5-2,-16 0 1,-16 0 0,-39 7 0,-13 0-123,-15 0 1,-23 2 0,-3 3 0,-4 4-1,-6 3-212,1 5 0,7-1 0,0 1 0,12-3-318,14 3 0,11-6 0,20 3 497,11 3 0,10 2 0,12 2 0</inkml:trace>
  <inkml:trace contextRef="#ctx0" brushRef="#br0">10211 11587 6608,'2'12'-90,"3"-7"1,5-7 0,1-6-1,6 1 237,2-2 0,2 7 0,3-6 0,2 6 0,2 2-76,-2 0 0,5-7 0,0 0 0,-1 2 1,3 3-60,1 2 0,-1 0 0,4 0 0,-1 0 22,2 0 0,4 0 0,8 0 1,7 0-73,4 0 1,3 0-1,0 0 1,0 0-1,-1 2 52,1 5 1,0-4-1,0 4 1,-3-5 1,-4-2 0,2 0 0,-7 0 0,0 0-6,0 0 1,-2 0 0,-8 0 0,1 0 0,-3 0-52,-5 0 1,3 0-1,-7-2 1,0-3 19,-1-2 0,-1 0 0,-8 7 0,0 0-154,1 0 118,-11 0 0,-3 0 70,-16 0 0,-3 0 0,-11 0 0,1 2 1,0 5 1,-8-4-1,-1 4 1,-3-5 0,-5-2 21,-2 0 0,-3 0 0,-2 0 0,-4 0-15,-8 0 1,-5 0-1,-4 2 1,-2 3 4,-3 2 0,-10 7 0,6-6 0,-3-1 0,0 0 11,-3 0 1,6 2-1,-1-4 1,3 2-11,4-2 1,5-3 0,5 0 0,5 3 0,4 2 2,10-2 0,0-3 0,12-2 0,2 0-25,2 0 0,5 3-200,5 4 166,4-5 0,20 8 1,4-10-1,7 0 0,8 0 9,6 0 1,15 0 0,9-3 0,7-1-21,5-4 1,12-6 0,2 5 0,12-1 0,9 1-61,8 4 1,1-4-1,-53 5 1,-1 1-1,57-2-136,-2 3 0,-12 2-77,-12 0 0,5-10 1,0-2-1</inkml:trace>
  <inkml:trace contextRef="#ctx0" brushRef="#br0">12764 12480 7569,'-14'0'-384,"-1"0"119,-1 0 1,6-9 0,6-3 277,8 0 0,1 3 0,9 9 0,3 0-10,2 0 1,-5 7 0,0 0 0,3-2 5,2-3 0,2 5 1,3 0-1,4-2 0,7-3 40,6-2 1,11 0-1,2 0 1,3 0-14,-1 0 0,-1 0 1,4 3-1,-5 1 1,1 3-30,-1-2 1,0 0-1,5 0 1,-4 2-12,-3-3 0,7-1 0,-2-3 1,4 0 0,3 0 1,0 0-1,-1 0 1,1 0-1,-2 0 10,-6 0 0,6 0 0,-8 0 0,1 0-5,-6 0 1,-4 2 0,-2 3 0,-3 2 0,-2-2 2,-3-3 0,-16 0 0,2 3 21,-2 2 32,-9 0 1,-3-7 0,-14 0-37,-7 0 1,-5 0 0,-5 0 0,-4 0-5,-8 0 1,-4-7-1,-5 0 1,-5 0-1,-6 0-17,-6 0 1,-4 0-1,-2 7 1,-6-3-16,-1-4 0,-1 5 1,-4-5-1,2 5 1,-3 2-1,-1 0 1,-4-3 0,1-2-1,0-2 25,0 3 1,2-1-1,5 0 1,10-2-1,6 0 70,6-2 0,6 6 0,-2-6 1,5 2 62,7 0 1,11 0 0,1 4 108,4-4-262,12 5 1,22-10-1,18 7 1,12-2-21,10 2 1,12 1 0,13-1-1,6-2 1,8 2 23,6 3 1,-3 2-1,7 0 1,3 0 8,2 0 1,5 0 0,2 0 0,5 0 0,2 0-8,-57-1 0,1 2 1,-1 2-1,1 1 1,-1 0-1,1 1 0,53 5-24,-6-1 1,0 8 0,-17-5 0,-5-1 0,-6-1-17,-10-1 1,-7-4-1,-8 7 1,-8-3 216,-11-4 63,-6-3 1,-21-2-303,-10 0 0,-10 0 0,-14 0 0,-4 0-30,-7 0 1,-8 0 0,-7 3-1,-11 1 1,-12 3 12,-12-2 0,-15-2 0,-4-3 1,-14 0 78,52 0 1,-3 0 0,-2-3-1,-2-2 1,-2 1 0,-1-1 0,-1 0-1,0 1 1,1-2 0,1 0 26,5-1 0,1 2 0,-3 2 0,2 1 0,9-1 1,1-1-1,-53-1 49,9-2 0,21 5 1,19-5-1,15 5 0,11 2-13,9 0 0,13 0 0,6 0-74,8 0 1,12 0 0,25 0-1,17 0 1,14 0 20,12 0 0,14 0 1,10 0-1,7 0-44,4 0 1,-52 0 0,1 0 0,59 0-1,-60 0 1,1 0-37,58 0 0,-4 0 0,-12 0 1,-5 2-1,-9 3 34,-10 2 0,-9 0 0,-16-7 0,-13 0-8,-11 0 1,-17 2 0,-12 3-1,-13 4-401,-18 3 448,-18-7 0,-7 14 0,-10-7 0</inkml:trace>
  <inkml:trace contextRef="#ctx0" brushRef="#br0">16955 16796 7569,'-7'-21'-66,"-1"0"1,-8 0 0,2 2-1,-5 2 1,-5 5 0,-4 0-1,-5 3 1,-3 0 0,1 4 0,-5 0-1,-5 0 94,-5-2 1,-2 0 0,2 7-1,-6 0 1,-3 0 0,0 0 52,2 0 0,7 10 0,-4 1 0,2 4 0,5-1 1,2 5 32,2 7 0,8-3 0,2 6 0,2-6-63,5-1 1,4 6-1,6 3 1,4 2 0,0 5-13,0 2 0,8 2 0,-3 3 1,4 2-53,3 3 1,0 0 0,0-6-1,0 1 1,3 3 11,4-1 0,-3-14 0,8 9 0,0-4 49,0-5 0,2-2 1,7-10-1,3 1 7,4-1 1,6-2 0,8-3 0,3-4 0,5-3-46,6-4 1,6-2 0,4-3 0,3 0-31,1 0 1,1-3 0,-7-4 0,-2-7-12,-6-5 0,3-2 0,-9 0 0,-3-1 0,-2-1-68,-2-6 0,-10 3 0,-2-7 1,-3 0 72,0 0 0,1 0 0,-8-5 1,-2 5-26,-5 2 1,-2 1-1,-7 4 1,2-5-1,-5-2-15,-7-5 1,1 7 0,-11 1 0,-1 1 1,-3 1 0,-5-3 1,-2 5-1,-2-2 1,2 2 33,2 2 0,-4 5 0,-3 3 0,-2 2 39,-5-3 0,-4 8 0,-8-1 0,-7 3-10,-4 0 1,-3 0 0,3 7 0,-1 0 0,1 0 155,-5 0 0,-3 7 0,8 3 0,2 1-69,2 6 1,2 4 0,-1 5 0,6 5 0,8 2 7,6 5 1,5 4 0,10 8 0,2 7-18,5 4 0,4 5 0,10 3 0,5 2-33,9-3 1,12-4-1,24-7 1,7-8-1,7-4 12,7-2 1,4-3-1,10-5 1,3-7-94,4-4 0,-5-12 1,6-5-1,-6-5 1,-4-4-20,-5-5 1,-5-14 0,-14-17 0,-7-9-274,-9-10 1,-17-7-1,-5-9 1,-16-10-832,-17-7 1160,-21-11 0,-1 48 0,-6 0 0,-3-6 0,-1-1 0</inkml:trace>
  <inkml:trace contextRef="#ctx0" brushRef="#br0">16295 16605 7569,'-106'-21'-72,"4"2"0,10 5 1,14 7-981,9 4 1052,15 3 0,-7 19 0,6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11807 11502 7248,'-22'0'0,"1"0"-7,0 0 1,4 0-1,-2 0 1,-4 0 0,-1 0-1,0-2 1,1-3 0,-3-4-1,-3-1 1,3-2 0,3 1-1,-1-6 1,-2-2 201,-2-2 0,-3 0 1,5 2-1,-5 2 0,-2 5 1,-5 3-187,-2 4 0,-2 3 1,-3 2-1,-3 0 22,-1 0 0,-3 9 0,5 8 1,-3 7-1,0 6 209,-2 3 1,12 5-1,-5 9 1,3 5 166,4 3 0,7-3 0,-2 9 0,2 8 0,8 6-93,6 13 0,8-1 1,9 7-1,2-4-155,5-7 0,14 2 1,17 2-1,7-6-192,5-6 0,9 1 0,0-10 0,9-7 0,10-5-214,5-6 0,2-13 0,0-7 1,3-4 156,4-3 1,-12-9-1,5-5 1,-4-7 84,-6-7 0,6-14 0,-10-15 1,-3-6-1,-2-8 6,-2-6 1,-2-13 0,-6-4 0,-8-3-211,-10-4 0,-1-5 1,-11-5-1,-7-4-36,-9-3 1,-8-2 0,-4-8 0,-5 6-1,-10 6 9,-9 10 0,-2 21 0,-12 3 1,-5 9 140,0 12 1,-12 7 0,-7 14 0,-11 5 292,-8 7 0,-2 4 0,-3 8 0,-2 7 0,-4 11 41,-3 8 0,-9 21 0,49-20 1,0 2-1,1 2 0,1 1 18,0 3 1,1 1 0,3 3-1,1 2 1,0 0 0,3 2 0,2 0-1,2 1-76,1 1 0,2 1 0,3 1 0,5 0 0,-15 52 0,11-4 0,15-8-133,12-5 1,11-11-1,15-8 1,18-9-93,17-9 0,21-17 0,12-12 0,15-11 1,8-8-200,6-2 0,-1-16 1,-6-10-1,-3-10 109,-5-9 0,-7-11 0,-14-1 0,-9-5-523,-10-1 0,-17-1 0,-16 0 657,-9 0 0,-27-9 0,-13-3 0</inkml:trace>
  <inkml:trace contextRef="#ctx0" brushRef="#br0">11275 11439 7569,'12'-22'165,"-1"3"1,-6 3 0,2 2-1,-2-3 170,-3-2 0,-2-2 0,0 0 0,-2 2-226,-5 5 1,2-5 0,-7 5 0,0-3 0,1 0-50,-6 3 0,-9 0 0,-5-7 0,-2 0-185,-5-1 0,-4 1 0,-5 2 0,-3 3 78,3 1 0,-5 11 0,0-3 1,0 4 82,0 3 1,-7 0 0,2 0 0,-2 3 0,2 4 70,7 7 0,-2 5 0,3 2 0,2 3 27,2 4 1,0-2 0,-3 7 0,1 0 0,5 0-12,4 5 1,2 0-1,-6 0 1,2-3 81,4 3 0,-2 0 0,10-1 0,2-3-74,2-4 1,3-1-1,0-6 1,0 3-104,-1 3 1,8-1 0,0-7-1,0 0 55,2 1 1,-7-1-1,7 0-382,0 0 0,1-6-375,3-1 0,6-7-407,-5 7 452,5-9 0,-8 4 124,-4-9 0,2 0 505,-2 0 0,0-9 0,-8-3 0</inkml:trace>
  <inkml:trace contextRef="#ctx0" brushRef="#br0">9466 11651 7569,'-14'-9'-822,"0"-6"927,9 6 0,-4-10 1613,9 5-1490,0 5 1,2 1-1,3 16-6,2 6 1,0 12 0,-7 4 0,0 3-65,0 5 1,0-5 0,0 0 0,3 0-1,1-2 45,3 0 0,8-3 0,-6-9 1,3-2-113,4-3 1,3-7 0,3 5 0,-1-3-58,0-4 0,8-3 1,1-4-1,1-5 1,2-5 28,0 0 1,-7-7-1,3 8 1,-8-4-934,-7 1 1,3 7-2492,-10-7 3361,0 9 0,-17-4 0,-2 9 0</inkml:trace>
  <inkml:trace contextRef="#ctx0" brushRef="#br0">14997 12310 7569,'12'-9'-10,"-5"-5"0,-4-5 1,-3-3-1,0 1 0,0 0 1,0 0 142,0-1 0,-7 8 0,0 0 1,-1 0-1,1 0-21,0 0 0,-9 6 0,2-3 1,-5 1-53,-3 5 0,-6 3 1,-3 4-1,-2 6 31,-5 6 1,-2 12 0,-5 4-1,-2 3 1,-5 5 132,-2 2 0,6 3 0,-1-1 0,4 1 30,2 0 1,10-1 0,7 1 0,10-1 0,9 1 43,4-1 0,15-6 1,12-3-1,16-3-221,14-4 0,12-2 0,10-5 0,11-5 22,8-7 1,-5-5 0,2-2 0,-7-2-322,-7-5 0,2-5 1,-9-11-1,-4-3 1,-8-5-153,-10-2 1,-6 4 0,-8-6 0,-9 0-110,-9 2 0,-8-8 1,-11 6-1,-5-5 1,-10-3 233,-9 1 0,-9 2 0,-15 4 0,-9 8 414,-9 4 0,-1 5 0,-9 5 1,-5 7 79,-7 5 1,3 4 0,-3 5 0,10 7 117,9 5 1,7 2 0,7 1 0,8-1 0,6 0 27,8 0 0,11 8 0,12-1 0,5 1-290,10 1 0,8-6 1,18 4-1,9-4 1,9-3-111,10 0 1,4-2 0,5-5 0,3-6-390,2-6 0,-3-4 0,-9-6 0,-4-6-24,-3-5 0,-7-11 1,-15-3-1,-11-3 67,-7 1 0,-17 2 0,-16-5 0,-14 5 0,-13 2-9,-8 5 1,-8 5 0,-7 7 0,-7 7 99,-5 4 264,7 3 0,-6 19 0,6 5 0</inkml:trace>
  <inkml:trace contextRef="#ctx0" brushRef="#br0">2893 14989 7569,'-12'2'614,"5"6"0,7 6-478,7 14 0,-2 8 0,9 11 1,3 5-1,2 2 0,0 5 1,-3 3-1,-2 1 0,0 1-79,-2 0 0,7-3 0,-7-4 0,2-7 0,-2-5-97,-3-3 0,6-7 0,-8-1-449,-3-4 411,-1-11 0,-13-21 1,-4-19-1,-5-13 1,-2-8 38,0-8 0,-1-4 1,1-12-1,0-3 1,2-4 21,5-2 0,4 4 1,10-3-1,0 6 71,0 6 0,10 13 0,4-1 1,7 8-70,8 6 0,-3 6 1,7 11-1,0 5-17,0 6 0,-5 6 0,5 2 0,-2 5 0,-5 7 75,-2 9 0,-12 14 0,-5 1 0,-5 6 0,-4 6 281,-5 1 0,-5 3 0,-9-5 1,-1 3-57,1-3 1,-3-11-1,-2-6 1,-2-4-446,2-4 0,9 1 0,3-16 230,-2-2 1,6-12 0,3-7 0,5-7-54,2-8 0,19-4 0,4-9 0</inkml:trace>
  <inkml:trace contextRef="#ctx0" brushRef="#br0">3446 14883 6463,'-2'-14'3505,"-5"-1"-3286,4 11 1,-4-6 0,14 10-159,8 0 1,-4 3 0,4 4-1,1 7 1,1 7-64,-3 8 1,2 1-1,-8 10 1,-1 1-26,2 3 1,-7 4 0,6-6 0,-6-2 0,-2-2-23,0-2 1,0-8 0,0 5 0,0-2 112,0-5 0,-2-12 0,-3-5-104,-2 1 1,0-17-1,7 0 1,0-12 52,0-10 1,0-11-1,2-9 1,5-1-376,7-2 1,12 5-1,3-8 1,-3 3 195,-3 5 0,6 9 0,-1 5 0,-2 0 0,-5 3 224,-7-1 1,3 10 0,-8 9 0,1 0 570,-1 0 0,-4 10-479,-12 2 1,-2 12 0,-8 16 0,3 7-255,-3 6 1,-9 1-1,-2 1 1,2-1-78,2 1 1,3-1 0,0-2 0,2-4 174,5-8 1,-3-4 0,10-3 0,2 0 143,3 1 0,4-11 0,5-4-124,8-4 1,3-3-1,6 0 1,2-3-418,2-4 0,10 5 0,-5-7 403,0-1 0,8 8 0,-8-8 0</inkml:trace>
  <inkml:trace contextRef="#ctx0" brushRef="#br0">4084 15202 7569,'0'14'2212,"0"0"1,0 0-1660,0 8 0,0-1 0,3 2 0,4 6-514,7 6 0,-2-2 1,2 3-1,0 1-567,-2 4 1,7 1 527,-5 1 0,15-1 0,4 1 0</inkml:trace>
  <inkml:trace contextRef="#ctx0" brushRef="#br0">4914 14989 7787,'-21'0'3447,"7"0"-2925,-1 0 1,20 0 0,5 0-1,11 0 1,7 0-553,-2 0 0,5 0 0,0 0 0,-1 0 0,4 2-1822,-1 6 1,-7 3 1851,2 11 0,5-1 0,0 0 0</inkml:trace>
  <inkml:trace contextRef="#ctx0" brushRef="#br0">4978 15266 7569,'-10'11'1227,"6"-1"1,-8-8-717,2 5 1,6-4-1,13 4 1,12-5-904,13-2 0,6 0 0,2 0 0,3 0-1967,5 0 2359,-5 0 0,16 0 0,-6 0 0</inkml:trace>
  <inkml:trace contextRef="#ctx0" brushRef="#br0">5701 15032 7569,'-14'0'1563,"2"2"-1201,3 5 1,2 5-1,7 9 1,0 3 0,2 4-1,5 8-310,7 4 1,5 5 0,2 4 0,-2 8-337,-4 4 1,3-6 0,-6-6 0,2-1 18,1 1 0,-8-13 1,5-1-1,-3-9-70,-4-5 1,-3-7 0,-4-4 499,-5-8 1,-5-6-1,-9-20 1,-1-4 28,1-8 0,0-6 0,2-8 1,2-4-1,5-5-170,3-5 0,2 5 0,9-10 0,5 8-174,8 4 1,3 10 0,6 0 0,2 6-60,2 6 1,8 16 0,-8-2 0,-2 4 164,-2 6 0,-3 1 0,0 10 0,-2 2 0,-4 6 456,-8 6 1,-5 5 0,-4 4 0,-8 3-76,-11 3 1,-3 8-1,-9-1 1,0 4 0,2 2-687,1 1 0,1-8 1,10-1 348,5-4 0,-5-1 0,7-8 0</inkml:trace>
  <inkml:trace contextRef="#ctx0" brushRef="#br0">6233 14543 7569,'-12'-10'2337,"0"8"-1908,5-5 1,-2 7 0,-5 7 0,7 9-152,4 10 0,6 3 1,1 11-1,3 7 0,0 5-315,3 7 1,-8-5 0,5 1 0,-4-3-66,-3-5 1,0-2 0,0-3 0,0-1-92,0-6 1,0 3 0,0-10 60,0-2 0,-3-14 88,-4-12 0,5-12 1,-5-16-1,7-8-84,7-4 1,-2-2 0,9-1 0,2 3 76,3 5 1,3-3-1,-1 7 1,-2 0 55,-5 1 1,5 1-1,-7 8 1,2 2-1,-2 3 45,-3 1 0,5 8-66,-7-7 0,0 12 0,-7 2 68,0 12 1,-9 9 0,-5 5 0,-5 5 52,-2 2 1,-1-7 0,1 4-1,0-1 298,0-1 1,-1 0-1,3-6 1,3-1-40,2 0 0,9-7 0,0-2-545,10-2 1,14-3 0,12-7 0,2-3 0,4-1-13,4-3 0,1-3 0,1 5 1,-1-2-3196,1 3 3388,-10 1 0,7-6 0,-7-3 0</inkml:trace>
  <inkml:trace contextRef="#ctx0" brushRef="#br0">6744 15074 7569,'0'12'4469,"0"-3"-4447,0-9 0,9 0 1,5 0 24,5 0 1,2 0 0,3 0 0,2 0 0,5-2-452,2-5 0,-7 5 0,2-5 0,-4 4 240,-3 3 0,-9 3 605,-5 4 0,-7 14 1,-7 14-1,-7 5 85,-5 3 1,-2 9 0,-1 2 0,1 1-1,2-3-103,5 0 0,4-17 1,10 0-1,0-9-440,0-4 0,17-3 0,9-5 0,9-10 0,13-8-1532,4-10 0,2-5 0,5-3 1549,-2 1 0,-10 0 0,5 0 0</inkml:trace>
  <inkml:trace contextRef="#ctx0" brushRef="#br0">12296 15733 7569,'-3'-12'224,"-4"8"1,-4 8 0,-4 11 0,4 6 0,-1 7 0,2 8 0,-2 6 0,3 5-1,0 3 1,4 0 165,2 2 1,3-12 0,3 5 0,4-5-1,7-9-451,5-5 0,2-8 1,1-3-1,-1-8-480,0-5 1,0-4 0,-2-5 0,-2-8 0,-5-6 282,-3-7 1,-2 2-1,-7-10 1,-2 1-1,-5 0 210,-7-1 1,-8 8-1,-4-5 1,-2 2 670,2 5 1,0 2 0,0 3-1,-2 2 762,2 5 0,9-3-1079,3 10 0,11 0 1,3 7-234,12 0 0,10 0 0,6 0 0,7 0 0,8 0-222,7 0 0,4 0 1,10 0-1,0-2 44,-1-5 0,-1 4 0,-3-6 0,-5 0-15,-2-6 1,-2 6 0,-8 2-1,-1 5 83,-6 2 0,-4 0 0,-12 2 37,-5 5 0,-5 5 0,-9 9 0</inkml:trace>
  <inkml:trace contextRef="#ctx0" brushRef="#br0">12977 16201 10225,'0'21'331,"2"1"1,3 1-1,2 6 1,0 6-177,2 5 0,-6 3 0,6-3 0,-2-2 0,3-3-213,1 3 0,1-5 0,5 0 58,-3-2 0,0-3 0,7-7 0</inkml:trace>
  <inkml:trace contextRef="#ctx0" brushRef="#br0">13721 15818 7569,'-9'-21'732,"-3"2"0,-7 3 0,5 1 274,7-1 0,4 4 0,6 0 0,4 3 1,9 2-1018,10-3 0,0 8 1,10-5-1,-1 4 1,1 3-644,-1 0 0,-2 8 0,5-1 654,-3-3 0,-9 8 0,5 0 0</inkml:trace>
  <inkml:trace contextRef="#ctx0" brushRef="#br0">13721 16222 7569,'-9'12'1460,"9"-2"0,0-13-798,11-4 0,18-5 1,6-7-1,5 3-551,3 2 0,0 2 1,-1-5-1,1 5 1,-3 3-1879,-5 4 1767,5 3 0,-16 2 0,7 0 0</inkml:trace>
  <inkml:trace contextRef="#ctx0" brushRef="#br0">15317 15457 7569,'0'-21'77,"0"6"1,-3 4 0,-2-1 0,1 7 0,6 7 0,8 17-1,4 10 566,0 8 1,-7 11 0,5 6 0,-3 3-1,-4 4-748,-3-2 1,-2-2 0,0 2 0,0-5-205,0-2 0,7-4 0,1-11 309,-4-1 0,8-10 0,0 4 0</inkml:trace>
  <inkml:trace contextRef="#ctx0" brushRef="#br0">15359 15840 7569,'-21'0'1173,"7"0"1,2 2-446,2 5 0,6-5 0,11 5 0,9-4-582,10-3 0,7 0 0,10 0 0,-1 0-6,1 0 1,7-3-1,-1-1-140,-1-3 0,6-10 0,0 5 0</inkml:trace>
  <inkml:trace contextRef="#ctx0" brushRef="#br0">15891 15308 9452,'-12'2'801,"3"8"0,2 11 0,-1 12-189,4 7 1,-1 12 0,0 5 0,-2 7-645,3 7 0,-6-3 1,3 8-1,2-1 1,3-4-1751,2-5 1,0 1 1781,0-18 0,19 1 0,4-8 0</inkml:trace>
  <inkml:trace contextRef="#ctx0" brushRef="#br0">16572 15202 7569,'-10'-12'326,"-4"5"0,-5 4 0,-2 3 757,0 0 1,2 10 0,2 6 0,3 10-728,-3 10 1,-1 13 0,-1 11 0,2 6 0,5 7-463,3 3 1,-5-1 0,7 3 0,2-9-126,2-10 0,13 0 0,4-12 0,5-7 0,5-9-1709,4-8 1,3-4 1939,4-4 0,5-6 0,-7-9 0</inkml:trace>
  <inkml:trace contextRef="#ctx0" brushRef="#br0">16806 15393 10034,'9'-12'97,"-6"0"0,6 8 0,-2-6 1410,0-2-182,0 8-1225,-7-6 1,0 8-926,0-5 641,0 4 1,7 3 0,0 15 323,-2 4 1,-2 2-1,-3 2 1,0 3-16,0 3 1,0 9-1,-3-3 1,-2 5-1,-4 3 150,-3-1 0,7-2 0,-4-2 0,2-5 0,0 0-446,2 0 1,3-14 0,2 3-311,0-4 1,0-10-1,0-8 220,0-12 1,2-7-1,3-5 1,2-4 21,-2-8 0,4-4 0,-2-2 0,0-1 0,3 1 203,4-1 1,-2 3 0,0 5 0,-1 6 277,1 6 1,-5 4-31,7 5 0,-9 6 1,2 16 4,-4 6 1,-3 5 0,0 2 0,0 0-183,0 0 1,0 1-1,2-3-56,5-5 1,-2-5 0,9-11-102,3-5 1,1-5 0,4-9-1,1-1 1,3 1-26,3 0 1,-1 7 0,-7 2 0,1 2 629,-1 6 1,0 1-1,0 6-82,1 4 1,-10 5-1,-5 11 1,-5 3-143,-2 3 0,0 6 0,0-7 1,0 1-1,2-1-1162,5 0 1,-2 1 902,9-8 0,10 0 0,9 1 0</inkml:trace>
  <inkml:trace contextRef="#ctx0" brushRef="#br0">17508 15138 7569,'-10'-10'242,"10"8"0,12 9 1102,7 5 1,2 12 0,1 11-1,-1 5-1031,0 3 1,-2 9 0,-2 4 0,-6 6 0,-1 2-488,-5-1 1,-3 1-1,-2-2 1,0-3 0,0-5 36,0-2 1,0-5 0,0-11 136,0-8 0,9-4 0,3-3 0</inkml:trace>
  <inkml:trace contextRef="#ctx0" brushRef="#br0">18103 14755 7569,'-2'-19'428,"-5"3"410,-7 2 1,-5 9 0,-2-2 0,-1 7 0,1 5-446,0 2 1,2 9 0,2-4 0,3 2-402,-2 0 1,6 1 0,1 6-333,-1 0 1,10-2-1,0-3-182,12-1 0,7-11 0,2 3 0,0-2 1,1 0 419,-1 2 0,0 2 0,1-4 0,-4 5 0,-1-1 300,-3 1 1,-7 6 0,5-2 330,-2 5 0,-3 2 1,-10-2-1,-4-2 229,-7-3 0,0 0 1,-5 5-1,-5-2-1048,1-3 1,-1-10 0,3 4 0,-1-6-1,1-2-1584,0 0 1,9-5 1873,5-9 0,14-10 0,5-18 0</inkml:trace>
  <inkml:trace contextRef="#ctx0" brushRef="#br0">18295 14309 6078,'-12'0'2906,"3"9"0,11 3-2619,5 9 1,-2 10 0,7 2-1,-3 3-199,-4-1 1,4-7 0,1 8-1,-1-1 1,3-2-328,0-4 0,-8 1 1,4-1-1,-6-3-202,-2-3 1,0-1 140,0-1 1,-2-9 179,-6-5 1,-3-5 0,-8-4 0,2-5 69,3-8 1,9-3 0,-2-4 0,5 1-64,2 0 1,7-1 0,5 1-1,4 0 1,8 0-20,0-1 1,-1 1 0,1 0 0,2 0-10,2-1 1,1 3 0,-8 3 511,0 2 1,-2 7-97,-5-7 1,-4 11-1,-13 1 1,-4 9-267,-7 5 1,-12 9-1,-5 7 1,1 1 16,-1 1 1,2 1 0,8 4 0,2-6 0,3-3-290,2 2 0,9-11 0,-2 4-48,4-2 1,6-3 0,4-1 0,9-8-420,10-5 1,0 0 729,10 5 0,-1-4 0,8 6 0</inkml:trace>
  <inkml:trace contextRef="#ctx0" brushRef="#br0">18890 14862 16200,'8'23'-115,"-1"3"0,-3 5 0,1 2 320,2 5 0,3 2-205,4 2 0,14-9 0,-4-2 0</inkml:trace>
  <inkml:trace contextRef="#ctx0" brushRef="#br0">19954 15733 7569,'-12'-2'415,"8"-3"1,8-2 0,13 0 0,6 0 0,8 0 0,0 2-278,0 3 0,6-5 1,-1 0-1,4 2 1,0 0-1356,-4-2 1,-3 5 1216,-5-5 0,-4 14 0,7 4 0</inkml:trace>
  <inkml:trace contextRef="#ctx0" brushRef="#br0">19997 16222 7569,'-10'12'615,"13"-5"0,13-4-321,10-3 1,10-8-1,-6-1 1,3 0 0,5-1-386,2 5 1,3 1 90,-1-3 0,1 4 0,0-6 0</inkml:trace>
  <inkml:trace contextRef="#ctx0" brushRef="#br0">21613 15223 9799,'0'14'345,"0"3"1,0 6 0,0 10 0,0 8 0,0 3 52,0 6 1,0-3 0,0 10 0,0 0-1,0-3-665,0-4 1,0 2 0,0-3-1,0-2 1,3-2-401,4-2 667,5-10 0,9 7 0,0-7 0</inkml:trace>
  <inkml:trace contextRef="#ctx0" brushRef="#br0">21592 15861 10706,'21'-10'287,"10"1"0,5-8 0,4 6 0,5 1-158,4 5 1,-4-4 0,7 2-130,0 2 0,-7-7 0,7 1 0</inkml:trace>
  <inkml:trace contextRef="#ctx0" brushRef="#br0">22167 15351 7569,'-10'21'131,"-2"0"1,0 0 0,3 1 1245,-1-1 1,8 10-1,-7 4 1,2 5-954,0 3 0,-1-1 0,8 1 1,0-1-1,0 1-985,0-1 0,3-2 0,6-2 1,10-5 560,7-2 0,12-3 0,-5-6 0</inkml:trace>
  <inkml:trace contextRef="#ctx0" brushRef="#br0">22762 15202 8642,'-21'0'715,"7"-7"0,0-3-33,-3-2 1,-2 8 0,0 1 268,5 15 1,-3 5 0,8 20 0,0 8-635,-1 10 1,-4 6 0,7 3 0,0 0-1,0-1-164,0 1 0,-1-2 1,8-3-1,3-3-262,4 3 1,-2-7-1,11-2 1,5-5-1,5-5-6538,0-4 6647,8-6 0,8 1 0,12 2 0</inkml:trace>
  <inkml:trace contextRef="#ctx0" brushRef="#br0">23103 15372 7569,'-12'2'1235,"5"5"1,4 7-590,3 5 1,0 5 0,0 2 0,0 5 0,0 2-357,0 5 0,-7 2 0,0 0 1,2-2-211,3-3 1,0-2 0,-3 3-1,-2-8 1,2-4-385,3-3 1,2-7-487,0 0 1,0-4 528,0-3 1,2-10 0,3-18 0,4 0 107,3 0 1,-5-10-1,7-2 1,3-3 215,2 1 1,-5 9 0,0-2 0,0 4 558,-2 3 1,0 9-262,-5 5 1,-2 7-1,7 7-43,-3 7 0,-2-2 0,-4 2-496,4 3 0,4-6 1,11 1-1,1-2-405,6-6 1,1-1-1,8-3 1,-5 0 75,-2 0 0,5-7 0,-8 0 0,-2 2 339,-2 2 0,-3 6 0,-2 4 1520,-5 7 1,2 5 0,-8 2-745,-4 1 0,6-1 0,-3 0 0,0-2-707,2-5 1,-4 5-1,9-7 1,3 2 98,2 0 0,11 0 0,4 8 0</inkml:trace>
  <inkml:trace contextRef="#ctx0" brushRef="#br0">23890 15074 7569,'-19'3'375,"5"4"1,6 7 504,6 5 1,12 11 0,6 6-1,8 6-442,4 8 0,8 4 0,-8 10 0,-2 0-66,-2 0 0,-3-8 0,0-1 0,-2-1 0,-2-2-273,-3 0 0,-7-5 0,5-9 0,-3-3 0,-4 3-322,-3 2 1,-2 1-1,-2-4 1,-5-4-3682,-7-2 3904,-5-12 0,-3-10 0,1-9 0</inkml:trace>
  <inkml:trace contextRef="#ctx0" brushRef="#br0">24039 14670 7569,'18'-14'0,"-3"0"0,-6 0 183,1 2 1,-1-7 0,10 7 0,0-2 0,4 0 0,1 0 0,0 2 0,-1 5 0,3 2 0,3 0 0,-3-2 924,-3 2 0,-4 5-857,-5 8 1,-4 3-1,-10 13 1,-5 2-1,-7 5-53,-9 2 0,-7-5 0,2 8 0,-5 1 0,0 4-82,1 1 0,1 1 1,10-1-1,5-2-210,7-4 1,5-3 0,2-7 0,0 2-7,0-2 0,11-9 0,8-6 0,10-1-285,4-5 1,2-3-1,5-2 1,-2 0-1,-5 0-291,-2 0 0,5-2 0,-8-3 0,-2-5-837,-2-1 1513,-3 6 0,0-14 0,0 7 0</inkml:trace>
  <inkml:trace contextRef="#ctx0" brushRef="#br0">25017 14628 7711,'0'-14'648,"-2"2"1,-5 2 147,-8 6 0,-3 1 0,-4 3-591,1 0 1,0 10 0,-1 4 0,1 2 0,0 1-185,0-3 1,6 0 0,4 7-509,1 1 0,5-3 0,13-3 144,6-2 0,5-7 0,2 5 0,3 0 102,4 0 1,-4 0 0,4 4 0,-4-2 316,-3 3 1,-7 2-1,-2 2 1,-3 0-1,-4 1 758,-3-1 0,-4-7 1,-5 0-1,-7 0-532,-5-2 0,-2 5 0,-1-10 0,1 0 0,0 0-20,-1 0 1,1 0-283,0-7 0,0 0 0,-1 0 0</inkml:trace>
  <inkml:trace contextRef="#ctx0" brushRef="#br0">25145 14436 9837,'-12'3'607,"5"4"1,4 7-58,3 5 1,0 12 0,0 4 0,0 5 0,3 0-446,4-4 0,-5 4 0,8-7 0,-3 2 0,0-2-410,-2-2 0,-1-2 1,1-8 37,2 0 0,0-7-613,-7 0 0,0-11 598,0-3 1,0-10-1,0-11 1,3 0-1,4-3 132,7-4 1,5-3 0,2-4 0,0 4 0,1 3 13,-1-1 0,0 3 1,0 10-1,1 4 590,-1 3 0,0-8-203,1 3 0,-8 4-184,0 3 0,-12 5 1,1 4-1,-10 5 14,-5 8 1,-10 3-1,-6 4 1,0 1 0,-1 3 117,1 3 0,-3 1 1,8-4-1,-1 3 94,5-3 1,12 0 0,0 0 0,7 2-153,7-2 0,12-5 0,12-7 0,2-4-100,5-1 1,2-6 0,2 4 0,1-5-440,-1-2 1,-1 0 0,-4 0-1,-1 0 1,-1 0 397,-2 0 0,8 0 0,-8 0 0</inkml:trace>
  <inkml:trace contextRef="#ctx0" brushRef="#br0">25932 14968 7569,'12'-3'1070,"-5"-4"-60,-5 5-99,-2-7 1,10 9 0,1 2-46,1 5 1,7 5 0,-5 11 0,3 3-624,-3 3 1,-2-1 0,-7-4 0,4 2-446,3 2 0,-5 8 0,7-6 0,3 1 202,2 0 0,2 6 0,0-3 0</inkml:trace>
  <inkml:trace contextRef="#ctx0" brushRef="#br0">29484 14947 7569,'12'-12'590,"-2"-2"0,-8 14 0,3 9 1,4 8-267,3 4 1,-5 12 0,5 7 0,0 10 0,-3 4 0,1 5-251,-6 3 0,1 8 0,0 4 0,2-1 0,-2 2-121,-3 1 1,-2-10 0,0 0 0,0-9 0,0-5 45,0-5 0,0-9 1,0-5-1,0-2-157,0-5 0,0-10 23,0-1 1,0-20 0,0-5 0,0-13-37,0-13 0,7-6 0,3-8 0,1-7 0,6-4 52,2-3 1,2 3 0,0 4 0,3 8 174,4 4 0,-4 14 0,4 7 0,-4 10 1,-3 5 209,1 4 0,-1 12 0,-2 7 1,-3 7-115,-1 8 1,-8 4-1,4 9 1,1 1-76,0-1 1,-7 1 0,4 0-1,-2-3-153,0-5 1,1 3 0,-6-10-1,3-2 1,4-2-1595,3-3 1,-5-9 1669,7-5 0,0-14 0,8-5 0</inkml:trace>
  <inkml:trace contextRef="#ctx0" brushRef="#br0">30399 14181 8343,'-2'21'208,"-3"1"1,-2-1-1,2 3 1,1 4 33,-4 7 0,6 6 0,-7 1 0,2 3 0,-3 2-50,-2 3 1,-2 7 0,-5-6 0,3 1-1,1 0-165,-1-4 0,-3-6 0,0-4 0,3-5-439,1-2 0,8-10 70,-7-7 1,2-11 0,-4-3 0,4-15 141,2-11 0,-4 0 1,5-11-1,-1-6 0,1-4-113,4 0 0,3 2 0,2 5 0,0 4 520,0 8 0,0 11 120,0 3 1,9 9 0,5 1 0,5 6-184,3 5 0,1 10 1,6-3-1,6 2 1,5 1-321,3-3 1,-1-9 0,1 2 0,2-5-421,4-2 0,-4 0 596,5 0 0,-5 10 0,-3 1 0</inkml:trace>
  <inkml:trace contextRef="#ctx0" brushRef="#br0">30718 15521 7569,'-21'0'4340,"0"0"-4012,9 0 1,5-10 0,16-2-290,13 1 1,-1-1-40,7 5 0,5-5 0,0-9 0</inkml:trace>
  <inkml:trace contextRef="#ctx0" brushRef="#br0">31250 15351 7569,'-7'14'56,"-2"-2"1,-1-1-1,1 4 1,4 6-1,3 7 761,2 5 0,2-2 1,5 9-1,5 5-935,0 0 1,4 7-1,-6 0 1,-1 0 0,3 0 138,0-5 0,-8-9 0,6-5 0,-3-2-334,0-5 1,0-3 0,-7-2 303,0 1 1,-2-3 0,-5-5 0,-5-10 32,0-8 1,-9-8 0,2-9 0,-7-3-17,0-4 1,0-8 0,0-13 0,-2-8-1,2-7-190,2-7 0,5 5 0,5-7 0,7 0 130,4-5 0,20 7 0,7 7 0,4 12 0,5 7 55,0 3 0,3 9 1,6 7-1,1 7 7,-1 5 0,-2 9 0,-2-2 0,-5 7 227,-2 7 1,-3 5 0,-9 9 0,-2 0 0,-5 3-20,-3 4 0,-4-2 0,-12 10 0,-7-1-256,-5-2 1,-12 7 0,-2-7 0,-3 3 0,3-3-20,3-2 0,1-5 1,8-10 56,0-2 0,-1-9 0,1 4 0</inkml:trace>
  <inkml:trace contextRef="#ctx0" brushRef="#br0">31633 14564 7569,'-9'-21'290,"4"6"0,-7 1 1314,3-2-1265,1-3 0,11 9 1,4 10-1,7 12 1,5 9-167,2 8 0,-7 4 0,1 12 0,1 2-67,3 3 0,-5 6 1,-2-4-1,-2 0 1,-6 0-79,-1-5 0,-3-2 1,0-4-1,0-4-222,0-1 0,0-10 0,0 2 1,0-4-398,0-3 415,0-9 0,0-7 0,0-17 0,0-12-49,0-7 1,0-4 0,2-8 0,5-1 0,7-4-102,5-1 1,2-8 0,3 7 0,2 3 273,2 2 0,8 5 0,-8 2 0,-2 5 0,-2 3 94,-3 4 1,0 2-1,-2 3 1,-2-1 606,-3 1-112,-9 9 0,2 5 0,-14 17-374,-7 11 1,-12 3-1,-3 11 1,1 3-1,0 4-69,-1 8 0,-6-5 1,6 4-1,6-4-91,6-2 0,8-8 0,9-2-211,0-2 0,12-5 1,9-12-1,12-7 0,7-4-170,3-3 0,2-3 1,2-1-1,2-6 24,-1-2 0,-3 5 0,-5-5 0,-5 1 354,-6-1 0,4 7 0,0-4 0</inkml:trace>
  <inkml:trace contextRef="#ctx0" brushRef="#br0">31186 15372 7569,'-14'0'1093,"0"0"-692,-3 0 1,8 9-1,2 5 1,7 5 0,5 5-1,4 4-404,3 8 0,-5 4 1,5 2-1,0 1 1,-3-3 16,0-4 0,1 4 1,-5-7-1,2 2-72,-3 1 0,1-10 0,0 2 1,2-4-20,-2-3-41,-3-9 0,-2-5 0,0-14 0,-2-7 59,-5-5 1,4-10-1,-6-1 1,2-4-72,0-3 1,0-3 0,7-5 0,0-3-1,0-1 10,0 2 1,0-5 0,2 2 0,5 3 61,7 2 1,-2 5 0,2 2-1,3 5 1,2 2-14,2 5 1,0 10-1,0 4 1,1 2 118,-1 6 0,3 1 1,2 3-1,2 0 34,-2 0 0,-2 7 0,-5 3 0,-3 2 0,-4 4 168,-3 3 1,-2 2 0,-7 1 0,0-1-56,0 0 0,-11 3 0,-8 2 1,-10 2-1,-4-2 151,-5-2 1,1-3 0,-1 0 0,2 0-413,-1 1 0,6-8 0,2-2 0,6-3-736,2-4 1,6-3 0,6-2 801,7 0 0,6-9 0,18-3 0</inkml:trace>
  <inkml:trace contextRef="#ctx0" brushRef="#br0">32612 14904 9905,'7'21'231,"2"1"1,1-1 0,1 2-1,-1 6 1,2 4 0,-3 2 0,3 1-1,-3-1 1,3 1 0,-2-3-785,-1-3 1,5 6-1,-4-8 1,2-2 552,4-2 0,3-3 0,2 0 0</inkml:trace>
  <inkml:trace contextRef="#ctx0" brushRef="#br0">29740 17179 8002,'21'-9'313,"3"-6"1,2-4-1,4 1 1,3 1-1,5 3 1,2 0-1,3 0 1,-3 2-314,-4 2 0,13-6 0,-4 4 0</inkml:trace>
  <inkml:trace contextRef="#ctx0" brushRef="#br0">29889 17519 7569,'-22'21'4154,"-6"1"-3693,0-1 1,11-7-1,19-2 1,17-3 0,14-4-633,8-2 1,4-3 0,4-3-1,8-2-2275,4-2 2446,3-9 0,0 4 0,0-9 0</inkml:trace>
  <inkml:trace contextRef="#ctx0" brushRef="#br0">30846 17285 5851,'2'14'579,"3"1"1,2 1 0,0 3 0,3 5-269,4 4 0,-2 5 0,2 10 0,2 2 1,1 4-220,-3 8 1,5-3 0,-7 1-1,2-1 1,0-2-102,3 0 1,-8-5 0,-2-9-1,-4-5-10,-3-2 0,0-3 0,0-7-35,0 1 0,-3-11 0,-4-4 1,-7-7-110,-5-7 0,-2-12 0,0-11 0,-1-3 1,1-8-113,0-6 1,7 2 0,2-7 0,2 3 75,6-1 1,1-2 0,6 5-1,4-3 80,7 3 1,7 9 0,5 5 0,2 3 0,1 6 337,2 7 1,-8-2 0,6 8 0,-6-1 433,-2 5 1,-6 4 0,-4 6-183,-1 4 1,-3 5 0,-9 11 0,-5 3-209,-8 3 0,-6 1 1,-5-1-1,-2 4-482,2 0 1,2-2 0,3-8 0,2 3-2950,5 2 3168,4-9 0,20 0 0,2-7 0</inkml:trace>
  <inkml:trace contextRef="#ctx0" brushRef="#br0">31186 17498 7569,'14'0'0,"1"0"-423,-11 0 0,6-2 1,-10-6-1,0-6 450,0-5 1,-10 8 244,-4 4-139,5 4-461,-1 3 458,10 0 1461,0 0-1787,0-9 146,0 6 1,0-8 21,0 3 1,0 4 885,0-10 504,0 9-493,0-14-308,0 17-649,0-8 1,-2 10-395,-5 0 240,4-9 1,-6 4-1,9-9 1,-2 0-85,-5 2 1,4-7 0,-4 5-1,2-3 99,-2 3 1,3-14-1,-8 2 356,2-5 1,-4 0 0,5 10 0,-1 0 973,1-1 1,-8 1 0,3 0-42,-5 0 1,0 6 0,3 4-693,1 1 0,11 15 1,-3 16-1,4 12-127,3 7 0,0 20 0,0 3 1,0 6-242,0 4 0,0 3 0,0 6 0,0-1 0,0-8-309,0-7 1,0 0-1,0-16 1,0-5-217,0-8 0,7 1-19,0-9 1,10-15 0,-5-21 358,0-19 1,7-22-1,-5-11 1,5-7 75,2-5 1,0 1 0,0 6 0,1 2 0,-1 8 55,0 11 0,1 6 0,-4 13 0,-1 7 475,-3 6 1,-7 6 0,5 12 0,0 10 0,-3 9 35,1 9 0,-1 5 1,-4 3-1,2-1-795,-2 1 0,-3-1 1,-2-2-1,3-2 226,4-2 1,-3-13 108,11-1 0,-1-1 0,7-9 0</inkml:trace>
  <inkml:trace contextRef="#ctx0" brushRef="#br0">31527 16414 7569,'-22'9'231,"8"-7"0,0 8 0,-3-3 1,1 2 562,2 3 0,-3-5 0,8 7 0,-1 3-794,1 2 0,2-5 1,9 0-58,5 3 0,5-8 0,9 1 0,1-3 0,-1 0-564,0-2 0,0-3 0,1-2 0,-1 0 0,-2 2 838,-5 5 0,3-2 0,-10 9 1,-3 3 688,-1 2 1,-3 2 0,0 0 0,-3 1-408,-4-1 1,-5 7 0,-11 0 0,-3-2-855,-3-2 1,8-3 0,7-2 354,-3-5 0,8-4 0,0-10 0</inkml:trace>
  <inkml:trace contextRef="#ctx0" brushRef="#br0">31739 16031 8047,'-14'14'1225,"2"0"-701,3 3 0,2 9 1,7 4-1,2 4 1,3 3 439,2 4 1,7 3 0,-4 4 0,-1 1-988,1-1 0,4-4 1,-7-3-1,-2-6 1,-1-4-221,3-1 0,-4-13 0,4 4-412,-5-2 0,-2-12-10,0-7 0,0-12 0,0-16 0,0-7 462,0-6 1,0-3 0,3-4 0,4-1 205,7 1 1,-2 6-1,-1 4 1,1 5 0,-2 2 108,-1 5 1,5 10 0,-7 2 0,1-1 2521,1 4-2270,-7 1 0,5 13 1,-14 4-408,-7 7 0,-5 5 0,-2 4 0,0 3 0,-1 5 119,1 2 0,2-5 1,3 6-1,4-1 98,2 0 0,1-7 0,4 2 0,-2-4 0,5-5-844,7-5 1,6 2 0,13-9 0,4-2-464,8-3 1,4-2 1132,3 0 0,-1-9 0,1-3 0</inkml:trace>
  <inkml:trace contextRef="#ctx0" brushRef="#br0">32229 16456 7569,'-19'21'0,"5"1"895,6-1 1,6 0-1,2 0 1,0 1-1,0 1-183,0 6 1,0-3 0,0 9 0,0 1 0,0-1-1088,0 0 1,7-6 0,3 4 0,-1 0 374,1 0 0,6-7 0,-4 5 0</inkml:trace>
  <inkml:trace contextRef="#ctx0" brushRef="#br0">32463 16371 7569,'0'12'5772,"7"-5"-5493,0-14 1,9 2 0,-1-7-1,6 1-680,7-1 1,-4 7 0,4-4 0,-2 1 0,0 1-394,3 3 0,-1-6 794,-7 3 0,10-9 0,2 4 0</inkml:trace>
  <inkml:trace contextRef="#ctx0" brushRef="#br0">32739 15988 7569,'-21'15'2145,"2"-1"-960,5 2 1,4-4-1,10 2 1,0 3 0,0 2-805,0 2 1,0 7 0,3 3 0,1 0-785,4-1 1,1 8-1,-4-5 1,4 0 0,1-2 402,-1 0 0,17-8 0,-2 8 0</inkml:trace>
  <inkml:trace contextRef="#ctx0" brushRef="#br0">33186 15903 7569,'0'-14'924,"2"2"1827,5 3-1910,-4 2-775,6 7 1,-9 2 154,0 5 1,-2 7 0,-3 12-1,-4 5-5,-3 2 1,0-4 0,-5 6 0,3 3 0,0 0-28,2-3 1,-4 5 0,9-7 0,2 0-138,3-4 0,-1-6 1,-2-1-1,-2-1-590,3 0 1,-1-7 104,-2 0 1,-5-11 0,-9-1 111,-1-7 0,8-11 0,0 2 0,0-8-250,2-6 0,-4 5 0,8-6 0,4 6 0,1 1 5,3 1 1,0 7 985,0 0 0,10 11 1,4 1-1,5 9 496,2 5 1,0-5-1,3 5 1,4-3-710,8-4 1,4-3 0,3-2 0,-1 0-587,1 0 0,-1-2 379,1-5 0,-1-5 0,1-9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0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94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9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pk</a:t>
            </a:r>
            <a:r>
              <a:rPr lang="en-US" baseline="-25000" dirty="0"/>
              <a:t>2</a:t>
            </a:r>
            <a:r>
              <a:rPr lang="en-US" baseline="0" dirty="0"/>
              <a:t> = pk</a:t>
            </a:r>
            <a:r>
              <a:rPr lang="en-US" baseline="-25000" dirty="0"/>
              <a:t>1</a:t>
            </a:r>
            <a:r>
              <a:rPr lang="en-US" baseline="0" dirty="0"/>
              <a:t>  then:   sigma = (H(M)</a:t>
            </a:r>
            <a:r>
              <a:rPr lang="en-US" baseline="30000" dirty="0"/>
              <a:t>sk1</a:t>
            </a:r>
            <a:r>
              <a:rPr lang="en-US" baseline="0" dirty="0"/>
              <a:t>)</a:t>
            </a:r>
            <a:r>
              <a:rPr lang="en-US" baseline="30000" dirty="0"/>
              <a:t>2</a:t>
            </a:r>
            <a:r>
              <a:rPr lang="en-US" baseline="0" dirty="0"/>
              <a:t>  is valid </a:t>
            </a:r>
            <a:r>
              <a:rPr lang="en-US" baseline="0" dirty="0" err="1"/>
              <a:t>multisignature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emf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customXml" Target="../ink/ink13.xml"/><Relationship Id="rId18" Type="http://schemas.openxmlformats.org/officeDocument/2006/relationships/image" Target="../media/image33.png"/><Relationship Id="rId3" Type="http://schemas.openxmlformats.org/officeDocument/2006/relationships/image" Target="../media/image5.emf"/><Relationship Id="rId7" Type="http://schemas.openxmlformats.org/officeDocument/2006/relationships/image" Target="../media/image27.emf"/><Relationship Id="rId12" Type="http://schemas.openxmlformats.org/officeDocument/2006/relationships/image" Target="../media/image30.png"/><Relationship Id="rId17" Type="http://schemas.openxmlformats.org/officeDocument/2006/relationships/customXml" Target="../ink/ink15.xml"/><Relationship Id="rId2" Type="http://schemas.openxmlformats.org/officeDocument/2006/relationships/image" Target="../media/image3.em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customXml" Target="../ink/ink12.xml"/><Relationship Id="rId5" Type="http://schemas.openxmlformats.org/officeDocument/2006/relationships/image" Target="../media/image25.emf"/><Relationship Id="rId15" Type="http://schemas.openxmlformats.org/officeDocument/2006/relationships/customXml" Target="../ink/ink14.xml"/><Relationship Id="rId10" Type="http://schemas.openxmlformats.org/officeDocument/2006/relationships/image" Target="../media/image29.png"/><Relationship Id="rId4" Type="http://schemas.openxmlformats.org/officeDocument/2006/relationships/image" Target="../media/image4.emf"/><Relationship Id="rId9" Type="http://schemas.openxmlformats.org/officeDocument/2006/relationships/customXml" Target="../ink/ink11.xml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5.emf"/><Relationship Id="rId7" Type="http://schemas.openxmlformats.org/officeDocument/2006/relationships/image" Target="../media/image2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10" Type="http://schemas.openxmlformats.org/officeDocument/2006/relationships/image" Target="../media/image34.png"/><Relationship Id="rId4" Type="http://schemas.openxmlformats.org/officeDocument/2006/relationships/image" Target="../media/image4.emf"/><Relationship Id="rId9" Type="http://schemas.openxmlformats.org/officeDocument/2006/relationships/customXml" Target="../ink/ink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5.emf"/><Relationship Id="rId7" Type="http://schemas.openxmlformats.org/officeDocument/2006/relationships/image" Target="../media/image2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emf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3.xml"/><Relationship Id="rId5" Type="http://schemas.openxmlformats.org/officeDocument/2006/relationships/image" Target="../media/image5.emf"/><Relationship Id="rId10" Type="http://schemas.openxmlformats.org/officeDocument/2006/relationships/image" Target="../media/image8.png"/><Relationship Id="rId4" Type="http://schemas.openxmlformats.org/officeDocument/2006/relationships/image" Target="../media/image4.emf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3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emf"/><Relationship Id="rId7" Type="http://schemas.openxmlformats.org/officeDocument/2006/relationships/customXml" Target="../ink/ink6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4.emf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emf"/><Relationship Id="rId7" Type="http://schemas.openxmlformats.org/officeDocument/2006/relationships/customXml" Target="../ink/ink7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10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CC30-8303-6848-B610-B9AC2CA7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7BB4DF-6A5E-B044-AB3C-4242469D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BLS </a:t>
            </a:r>
            <a:r>
              <a:rPr lang="en-US" b="1" i="1" dirty="0" err="1"/>
              <a:t>multi</a:t>
            </a:r>
            <a:r>
              <a:rPr lang="en-US" b="1" dirty="0" err="1"/>
              <a:t>signatures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CAE7D-290C-5044-BA5A-6263D60ADB05}"/>
              </a:ext>
            </a:extLst>
          </p:cNvPr>
          <p:cNvSpPr txBox="1"/>
          <p:nvPr/>
        </p:nvSpPr>
        <p:spPr>
          <a:xfrm>
            <a:off x="555584" y="1295400"/>
            <a:ext cx="66072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BLS signatures easy to convert to </a:t>
            </a:r>
            <a:r>
              <a:rPr lang="en-US" sz="2000" b="1" i="1" dirty="0" err="1"/>
              <a:t>multisignatures</a:t>
            </a:r>
            <a:endParaRPr lang="en-US" sz="2000" b="1" i="1" dirty="0"/>
          </a:p>
          <a:p>
            <a:r>
              <a:rPr lang="en-US" sz="2000" dirty="0"/>
              <a:t>Multiple parties sign same message</a:t>
            </a:r>
          </a:p>
          <a:p>
            <a:endParaRPr lang="en-US" sz="2000" b="1" i="1" dirty="0"/>
          </a:p>
          <a:p>
            <a:r>
              <a:rPr lang="en-US" sz="2000" dirty="0"/>
              <a:t>	(pk</a:t>
            </a:r>
            <a:r>
              <a:rPr lang="en-US" sz="2000" baseline="-25000" dirty="0"/>
              <a:t>1</a:t>
            </a:r>
            <a:r>
              <a:rPr lang="en-US" sz="2000" dirty="0"/>
              <a:t>,sk</a:t>
            </a:r>
            <a:r>
              <a:rPr lang="en-US" sz="2000" baseline="-25000" dirty="0"/>
              <a:t>1</a:t>
            </a:r>
            <a:r>
              <a:rPr lang="en-US" sz="2000" dirty="0"/>
              <a:t>) , … , (</a:t>
            </a:r>
            <a:r>
              <a:rPr lang="en-US" sz="2000" dirty="0" err="1"/>
              <a:t>pk</a:t>
            </a:r>
            <a:r>
              <a:rPr lang="en-US" sz="2000" baseline="-25000" dirty="0" err="1"/>
              <a:t>m</a:t>
            </a:r>
            <a:r>
              <a:rPr lang="en-US" sz="2000" dirty="0" err="1"/>
              <a:t>,sk</a:t>
            </a:r>
            <a:r>
              <a:rPr lang="en-US" sz="2000" baseline="-25000" dirty="0" err="1"/>
              <a:t>m</a:t>
            </a:r>
            <a:r>
              <a:rPr lang="en-US" sz="2000" dirty="0"/>
              <a:t>) </a:t>
            </a:r>
          </a:p>
          <a:p>
            <a:endParaRPr lang="en-US" sz="2000" dirty="0"/>
          </a:p>
          <a:p>
            <a:r>
              <a:rPr lang="en-US" sz="2000" dirty="0"/>
              <a:t>All m parties want to sign same message 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Verification easy: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B24B8D-22BB-5945-8051-5E822CC3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320478"/>
            <a:ext cx="31623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AE403-D561-2141-9E8E-7AF33B2E7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417" y="3200400"/>
            <a:ext cx="31750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99E5F-64FE-354A-9741-ACC7C4537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409950"/>
            <a:ext cx="1651000" cy="33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D0EA0-6AC9-0743-87E3-DFD83412F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117" y="4108450"/>
            <a:ext cx="3200400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54E755-E2CF-5A45-82C0-93D47A3C4483}"/>
              </a:ext>
            </a:extLst>
          </p:cNvPr>
          <p:cNvSpPr txBox="1"/>
          <p:nvPr/>
        </p:nvSpPr>
        <p:spPr>
          <a:xfrm>
            <a:off x="575999" y="4843522"/>
            <a:ext cx="102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Must be careful about </a:t>
            </a:r>
            <a:r>
              <a:rPr lang="en-US" sz="2000" b="1" i="1" dirty="0"/>
              <a:t>rogue key attacks</a:t>
            </a:r>
            <a:r>
              <a:rPr lang="en-US" sz="2000" dirty="0"/>
              <a:t>: adversary picking public key as function of another </a:t>
            </a:r>
            <a:r>
              <a:rPr lang="en-US" sz="2000" dirty="0" err="1"/>
              <a:t>pk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641462-F73E-E742-82FE-443539F9521E}"/>
              </a:ext>
            </a:extLst>
          </p:cNvPr>
          <p:cNvSpPr txBox="1"/>
          <p:nvPr/>
        </p:nvSpPr>
        <p:spPr>
          <a:xfrm>
            <a:off x="609600" y="6213536"/>
            <a:ext cx="897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Need to prove ownership of secret key when registering. See [Ristenpart, </a:t>
            </a:r>
            <a:r>
              <a:rPr lang="en-US" sz="2000" dirty="0" err="1"/>
              <a:t>Yilek</a:t>
            </a:r>
            <a:r>
              <a:rPr lang="en-US" sz="2000" dirty="0"/>
              <a:t> 2007]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BE1C89-7F4A-A041-B6EC-77F89B9E0387}"/>
                  </a:ext>
                </a:extLst>
              </p14:cNvPr>
              <p14:cNvContentPartPr/>
              <p14:nvPr/>
            </p14:nvContentPartPr>
            <p14:xfrm>
              <a:off x="1034640" y="3964680"/>
              <a:ext cx="10996920" cy="2563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BE1C89-7F4A-A041-B6EC-77F89B9E03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280" y="3955320"/>
                <a:ext cx="11015640" cy="258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7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A17B-2A7D-5C4E-B1F8-3FA5AAEF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Identity-based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1610-C794-C640-9218-0890CAF13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suggested by Shamir 1984</a:t>
            </a:r>
          </a:p>
          <a:p>
            <a:pPr lvl="1"/>
            <a:r>
              <a:rPr lang="en-US" dirty="0"/>
              <a:t>Use identifiers for recipients instead of public keys</a:t>
            </a:r>
          </a:p>
          <a:p>
            <a:pPr lvl="1"/>
            <a:r>
              <a:rPr lang="en-US" dirty="0"/>
              <a:t>Hopefully simplifies PKI</a:t>
            </a:r>
          </a:p>
          <a:p>
            <a:r>
              <a:rPr lang="en-US" dirty="0" err="1"/>
              <a:t>Boneh</a:t>
            </a:r>
            <a:r>
              <a:rPr lang="en-US" dirty="0"/>
              <a:t>-Franklin showed first good IBE scheme based on pairings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1AF07-50EF-A143-8E88-08D5976C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D2F4EDB9-23DA-9E43-8E30-39190712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3224012" y="4800600"/>
            <a:ext cx="1207394" cy="119062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2EEDA-2976-1E46-AFF8-DE8752DE4736}"/>
              </a:ext>
            </a:extLst>
          </p:cNvPr>
          <p:cNvSpPr txBox="1"/>
          <p:nvPr/>
        </p:nvSpPr>
        <p:spPr>
          <a:xfrm>
            <a:off x="1307206" y="5105400"/>
            <a:ext cx="161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bob@mail.com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E2B89E-1C74-BB4C-AD41-43A7F00DFF40}"/>
              </a:ext>
            </a:extLst>
          </p:cNvPr>
          <p:cNvCxnSpPr/>
          <p:nvPr/>
        </p:nvCxnSpPr>
        <p:spPr>
          <a:xfrm>
            <a:off x="4660006" y="5638800"/>
            <a:ext cx="3505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DA2A39-3F12-9D4F-9B1C-2256C1C97C12}"/>
              </a:ext>
            </a:extLst>
          </p:cNvPr>
          <p:cNvSpPr txBox="1"/>
          <p:nvPr/>
        </p:nvSpPr>
        <p:spPr>
          <a:xfrm>
            <a:off x="5799708" y="51816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3D88-B79E-A543-A2FF-1B45E36E7663}"/>
              </a:ext>
            </a:extLst>
          </p:cNvPr>
          <p:cNvSpPr txBox="1"/>
          <p:nvPr/>
        </p:nvSpPr>
        <p:spPr>
          <a:xfrm>
            <a:off x="1840606" y="556260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pic>
        <p:nvPicPr>
          <p:cNvPr id="11" name="Picture 2" descr="C:\Documents and Settings\rist\Local Settings\Temporary Internet Files\Content.IE5\QB8JK7EN\MCj04415380000[1].png">
            <a:extLst>
              <a:ext uri="{FF2B5EF4-FFF2-40B4-BE49-F238E27FC236}">
                <a16:creationId xmlns:a16="http://schemas.microsoft.com/office/drawing/2014/main" id="{876DD3D7-79A2-1940-BAE6-9E30158E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2406" y="4981576"/>
            <a:ext cx="1207394" cy="1190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373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Identity-based encryption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enc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038600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dec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270931" y="1925787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1445568"/>
            <a:ext cx="227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key generation</a:t>
            </a:r>
          </a:p>
        </p:txBody>
      </p:sp>
      <p:cxnSp>
        <p:nvCxnSpPr>
          <p:cNvPr id="15" name="Straight Arrow Connector 14"/>
          <p:cNvCxnSpPr>
            <a:cxnSpLocks/>
            <a:stCxn id="8" idx="3"/>
            <a:endCxn id="17" idx="1"/>
          </p:cNvCxnSpPr>
          <p:nvPr/>
        </p:nvCxnSpPr>
        <p:spPr>
          <a:xfrm flipV="1">
            <a:off x="4261531" y="2364433"/>
            <a:ext cx="743601" cy="18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05132" y="2133600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msk</a:t>
            </a:r>
            <a:endParaRPr lang="en-US" sz="2400" dirty="0"/>
          </a:p>
        </p:txBody>
      </p:sp>
      <p:cxnSp>
        <p:nvCxnSpPr>
          <p:cNvPr id="19" name="Elbow Connector 18"/>
          <p:cNvCxnSpPr>
            <a:cxnSpLocks/>
            <a:stCxn id="35" idx="2"/>
            <a:endCxn id="6" idx="0"/>
          </p:cNvCxnSpPr>
          <p:nvPr/>
        </p:nvCxnSpPr>
        <p:spPr>
          <a:xfrm rot="5400000">
            <a:off x="3516573" y="3836728"/>
            <a:ext cx="381000" cy="227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51306" y="471993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1" y="4491335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199106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57592" y="426720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39000" y="487233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58000" y="464373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8686800" y="4495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176227" y="4262736"/>
                <a:ext cx="9076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 /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227" y="4262736"/>
                <a:ext cx="907621" cy="461665"/>
              </a:xfrm>
              <a:prstGeom prst="rect">
                <a:avLst/>
              </a:prstGeom>
              <a:blipFill>
                <a:blip r:embed="rId2"/>
                <a:stretch>
                  <a:fillRect l="-9722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352800" y="3195935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mpk</a:t>
            </a:r>
            <a:endParaRPr lang="en-US" sz="2400" dirty="0"/>
          </a:p>
        </p:txBody>
      </p:sp>
      <p:cxnSp>
        <p:nvCxnSpPr>
          <p:cNvPr id="38" name="Straight Arrow Connector 37"/>
          <p:cNvCxnSpPr>
            <a:cxnSpLocks/>
            <a:stCxn id="17" idx="3"/>
            <a:endCxn id="37" idx="1"/>
          </p:cNvCxnSpPr>
          <p:nvPr/>
        </p:nvCxnSpPr>
        <p:spPr>
          <a:xfrm>
            <a:off x="5694744" y="2364433"/>
            <a:ext cx="819004" cy="18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39000" y="449133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26508" y="5569803"/>
            <a:ext cx="6488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pg</a:t>
            </a:r>
            <a:r>
              <a:rPr lang="en-US" sz="2400" dirty="0"/>
              <a:t> generates master public key / master secret key</a:t>
            </a:r>
          </a:p>
          <a:p>
            <a:r>
              <a:rPr lang="en-US" sz="2400" dirty="0"/>
              <a:t>kg generates identity-specific secret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8ECED-B074-4341-8ED7-5B20070920A2}"/>
              </a:ext>
            </a:extLst>
          </p:cNvPr>
          <p:cNvSpPr txBox="1"/>
          <p:nvPr/>
        </p:nvSpPr>
        <p:spPr>
          <a:xfrm>
            <a:off x="780106" y="3352800"/>
            <a:ext cx="158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 is arbitrary string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0BDAE4-0AF4-C341-A082-21D35536CFD4}"/>
              </a:ext>
            </a:extLst>
          </p:cNvPr>
          <p:cNvSpPr/>
          <p:nvPr/>
        </p:nvSpPr>
        <p:spPr>
          <a:xfrm>
            <a:off x="6513748" y="1925787"/>
            <a:ext cx="99060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kg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48B49F9-1FF9-FD4E-85F2-71F6D542DCAF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 rot="5400000">
            <a:off x="3564464" y="2994168"/>
            <a:ext cx="355748" cy="4778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6912C89-2637-5046-84C5-3420C5768264}"/>
              </a:ext>
            </a:extLst>
          </p:cNvPr>
          <p:cNvCxnSpPr/>
          <p:nvPr/>
        </p:nvCxnSpPr>
        <p:spPr>
          <a:xfrm>
            <a:off x="2751305" y="4338934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8C85E5-0E57-224D-A55D-731906E1D51D}"/>
              </a:ext>
            </a:extLst>
          </p:cNvPr>
          <p:cNvSpPr txBox="1"/>
          <p:nvPr/>
        </p:nvSpPr>
        <p:spPr>
          <a:xfrm>
            <a:off x="2362200" y="4110335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8EC170C-4193-FA48-B56E-A1F8DBB306DE}"/>
              </a:ext>
            </a:extLst>
          </p:cNvPr>
          <p:cNvCxnSpPr>
            <a:cxnSpLocks/>
          </p:cNvCxnSpPr>
          <p:nvPr/>
        </p:nvCxnSpPr>
        <p:spPr>
          <a:xfrm flipH="1">
            <a:off x="7504348" y="2209800"/>
            <a:ext cx="496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DD0C63-3B8F-3945-8773-1C0F7BCB5995}"/>
              </a:ext>
            </a:extLst>
          </p:cNvPr>
          <p:cNvSpPr txBox="1"/>
          <p:nvPr/>
        </p:nvSpPr>
        <p:spPr>
          <a:xfrm>
            <a:off x="8035545" y="1981200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201B1F-D17F-0443-81B9-1448E2BF278D}"/>
              </a:ext>
            </a:extLst>
          </p:cNvPr>
          <p:cNvCxnSpPr>
            <a:cxnSpLocks/>
          </p:cNvCxnSpPr>
          <p:nvPr/>
        </p:nvCxnSpPr>
        <p:spPr>
          <a:xfrm>
            <a:off x="7504348" y="2590800"/>
            <a:ext cx="496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68E5C81-85FA-5D4B-BCB7-3B7826C64DB8}"/>
              </a:ext>
            </a:extLst>
          </p:cNvPr>
          <p:cNvSpPr txBox="1"/>
          <p:nvPr/>
        </p:nvSpPr>
        <p:spPr>
          <a:xfrm>
            <a:off x="8035545" y="2362200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</a:t>
            </a:r>
            <a:r>
              <a:rPr lang="en-US" sz="2400" baseline="-25000" dirty="0"/>
              <a:t>id</a:t>
            </a:r>
            <a:endParaRPr lang="en-US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CEDC73-9D9C-1948-BC45-F0E22E5A0641}"/>
              </a:ext>
            </a:extLst>
          </p:cNvPr>
          <p:cNvSpPr txBox="1"/>
          <p:nvPr/>
        </p:nvSpPr>
        <p:spPr>
          <a:xfrm>
            <a:off x="6705600" y="4262734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</a:t>
            </a:r>
            <a:r>
              <a:rPr lang="en-US" sz="2400" baseline="-25000" dirty="0"/>
              <a:t>id</a:t>
            </a:r>
            <a:endParaRPr lang="en-US" sz="2400" dirty="0"/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8F879B7-C784-234E-8520-E926BAAB4B63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4084090" y="3426768"/>
            <a:ext cx="3612110" cy="76423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FFA915-C124-D443-AD07-5CA025307BCF}"/>
                  </a:ext>
                </a:extLst>
              </p14:cNvPr>
              <p14:cNvContentPartPr/>
              <p14:nvPr/>
            </p14:nvContentPartPr>
            <p14:xfrm>
              <a:off x="2586960" y="1079280"/>
              <a:ext cx="9306720" cy="234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FFA915-C124-D443-AD07-5CA025307B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7600" y="1069920"/>
                <a:ext cx="9325440" cy="23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04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471A-E90E-D349-94AD-78FD797B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Boneh</a:t>
            </a:r>
            <a:r>
              <a:rPr lang="en-US" b="1" dirty="0"/>
              <a:t>-Franklin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66B13-07E4-3B41-818C-CC9107FF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2CF75-50E0-294E-A171-C75603D1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76066"/>
            <a:ext cx="1447800" cy="28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A4A00-F5D6-3B49-BDE3-FA3361780A63}"/>
              </a:ext>
            </a:extLst>
          </p:cNvPr>
          <p:cNvSpPr txBox="1"/>
          <p:nvPr/>
        </p:nvSpPr>
        <p:spPr>
          <a:xfrm>
            <a:off x="845109" y="12192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58BE6-E41B-0B44-8A6F-B618EA948F3D}"/>
              </a:ext>
            </a:extLst>
          </p:cNvPr>
          <p:cNvSpPr txBox="1"/>
          <p:nvPr/>
        </p:nvSpPr>
        <p:spPr>
          <a:xfrm>
            <a:off x="3194305" y="12192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61279-A83C-9347-9EA0-36230FF8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292255"/>
            <a:ext cx="7620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5A23E-EF3E-A849-A4B1-D9F6688C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73424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D52FF-2AAA-D044-92FF-75398CA54150}"/>
              </a:ext>
            </a:extLst>
          </p:cNvPr>
          <p:cNvSpPr txBox="1"/>
          <p:nvPr/>
        </p:nvSpPr>
        <p:spPr>
          <a:xfrm>
            <a:off x="3200400" y="1578114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68FFC7-00C1-5F4C-A10F-E00E715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42" y="2514600"/>
            <a:ext cx="19685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668AE7-0255-994E-9BC4-96EED3F3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096" y="2514600"/>
            <a:ext cx="2451100" cy="157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42330-971C-3644-8ABC-9E67415DA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572" y="2514600"/>
            <a:ext cx="1968500" cy="123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1C66D3-C601-754E-8752-61B38CE20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220" y="2514600"/>
            <a:ext cx="1968500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0E3AEB-FA97-044B-A3F5-A53CB3DCBEE1}"/>
                  </a:ext>
                </a:extLst>
              </p14:cNvPr>
              <p14:cNvContentPartPr/>
              <p14:nvPr/>
            </p14:nvContentPartPr>
            <p14:xfrm>
              <a:off x="6118920" y="3046320"/>
              <a:ext cx="32040" cy="4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0E3AEB-FA97-044B-A3F5-A53CB3DCB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3080" y="2982960"/>
                <a:ext cx="633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88CA39-EA85-964B-800B-83F354426795}"/>
                  </a:ext>
                </a:extLst>
              </p14:cNvPr>
              <p14:cNvContentPartPr/>
              <p14:nvPr/>
            </p14:nvContentPartPr>
            <p14:xfrm>
              <a:off x="5992200" y="3008160"/>
              <a:ext cx="745920" cy="46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88CA39-EA85-964B-800B-83F3544267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6360" y="2944800"/>
                <a:ext cx="7772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819E2B-CE9F-924B-9AB7-164E195C1477}"/>
                  </a:ext>
                </a:extLst>
              </p14:cNvPr>
              <p14:cNvContentPartPr/>
              <p14:nvPr/>
            </p14:nvContentPartPr>
            <p14:xfrm>
              <a:off x="6735960" y="3268440"/>
              <a:ext cx="639360" cy="53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819E2B-CE9F-924B-9AB7-164E195C14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20120" y="3205080"/>
                <a:ext cx="6706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32E82B-4A25-F140-B913-3EEC21BAD0A2}"/>
                  </a:ext>
                </a:extLst>
              </p14:cNvPr>
              <p14:cNvContentPartPr/>
              <p14:nvPr/>
            </p14:nvContentPartPr>
            <p14:xfrm>
              <a:off x="7520400" y="3306600"/>
              <a:ext cx="414000" cy="15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32E82B-4A25-F140-B913-3EEC21BAD0A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04560" y="3243240"/>
                <a:ext cx="4453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AADCA1-993E-F94C-BD77-77BE7DA388D4}"/>
                  </a:ext>
                </a:extLst>
              </p14:cNvPr>
              <p14:cNvContentPartPr/>
              <p14:nvPr/>
            </p14:nvContentPartPr>
            <p14:xfrm>
              <a:off x="3951720" y="1905840"/>
              <a:ext cx="8240400" cy="4294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AADCA1-993E-F94C-BD77-77BE7DA388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42360" y="1896480"/>
                <a:ext cx="8259120" cy="43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536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471A-E90E-D349-94AD-78FD797B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Boneh</a:t>
            </a:r>
            <a:r>
              <a:rPr lang="en-US" b="1" dirty="0"/>
              <a:t>-Franklin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66B13-07E4-3B41-818C-CC9107FF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2CF75-50E0-294E-A171-C75603D1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76066"/>
            <a:ext cx="1447800" cy="28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A4A00-F5D6-3B49-BDE3-FA3361780A63}"/>
              </a:ext>
            </a:extLst>
          </p:cNvPr>
          <p:cNvSpPr txBox="1"/>
          <p:nvPr/>
        </p:nvSpPr>
        <p:spPr>
          <a:xfrm>
            <a:off x="845109" y="12192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58BE6-E41B-0B44-8A6F-B618EA948F3D}"/>
              </a:ext>
            </a:extLst>
          </p:cNvPr>
          <p:cNvSpPr txBox="1"/>
          <p:nvPr/>
        </p:nvSpPr>
        <p:spPr>
          <a:xfrm>
            <a:off x="3194305" y="12192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61279-A83C-9347-9EA0-36230FF8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292255"/>
            <a:ext cx="7620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5A23E-EF3E-A849-A4B1-D9F6688C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73424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D52FF-2AAA-D044-92FF-75398CA54150}"/>
              </a:ext>
            </a:extLst>
          </p:cNvPr>
          <p:cNvSpPr txBox="1"/>
          <p:nvPr/>
        </p:nvSpPr>
        <p:spPr>
          <a:xfrm>
            <a:off x="3200400" y="1578114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FFCCA42-B8FF-3046-AB39-F24971D76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83770"/>
              </p:ext>
            </p:extLst>
          </p:nvPr>
        </p:nvGraphicFramePr>
        <p:xfrm>
          <a:off x="2209800" y="4424680"/>
          <a:ext cx="792479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4177842566"/>
                    </a:ext>
                  </a:extLst>
                </a:gridCol>
                <a:gridCol w="1408853">
                  <a:extLst>
                    <a:ext uri="{9D8B030D-6E8A-4147-A177-3AD203B41FA5}">
                      <a16:colId xmlns:a16="http://schemas.microsoft.com/office/drawing/2014/main" val="317859928"/>
                    </a:ext>
                  </a:extLst>
                </a:gridCol>
                <a:gridCol w="1144693">
                  <a:extLst>
                    <a:ext uri="{9D8B030D-6E8A-4147-A177-3AD203B41FA5}">
                      <a16:colId xmlns:a16="http://schemas.microsoft.com/office/drawing/2014/main" val="1512832974"/>
                    </a:ext>
                  </a:extLst>
                </a:gridCol>
                <a:gridCol w="2729653">
                  <a:extLst>
                    <a:ext uri="{9D8B030D-6E8A-4147-A177-3AD203B41FA5}">
                      <a16:colId xmlns:a16="http://schemas.microsoft.com/office/drawing/2014/main" val="3176428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Given from G</a:t>
                      </a:r>
                      <a:r>
                        <a:rPr lang="en-US" sz="1800" baseline="-25000" dirty="0"/>
                        <a:t>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Given from G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1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(co-)CDH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Compute </a:t>
                      </a:r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xy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87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Bilinear CDH (BCDH)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r>
                        <a:rPr lang="en-US" sz="1800" baseline="0" dirty="0"/>
                        <a:t> , </a:t>
                      </a:r>
                      <a:r>
                        <a:rPr lang="en-US" sz="1800" baseline="0" dirty="0" err="1"/>
                        <a:t>h</a:t>
                      </a:r>
                      <a:r>
                        <a:rPr lang="en-US" sz="1800" baseline="30000" dirty="0" err="1"/>
                        <a:t>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Compute e(</a:t>
                      </a:r>
                      <a:r>
                        <a:rPr lang="en-US" sz="1800" baseline="0" dirty="0" err="1"/>
                        <a:t>g,h</a:t>
                      </a:r>
                      <a:r>
                        <a:rPr lang="en-US" sz="1800" baseline="0" dirty="0"/>
                        <a:t>)</a:t>
                      </a:r>
                      <a:r>
                        <a:rPr lang="en-US" sz="1800" baseline="30000" dirty="0" err="1"/>
                        <a:t>xyz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1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Bilinear DDH (BDDH)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r>
                        <a:rPr lang="en-US" sz="1800" baseline="0" dirty="0"/>
                        <a:t> , </a:t>
                      </a:r>
                      <a:r>
                        <a:rPr lang="en-US" sz="1800" baseline="0" dirty="0" err="1"/>
                        <a:t>h</a:t>
                      </a:r>
                      <a:r>
                        <a:rPr lang="en-US" sz="1800" baseline="30000" dirty="0" err="1"/>
                        <a:t>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Distinguish e(</a:t>
                      </a:r>
                      <a:r>
                        <a:rPr lang="en-US" sz="1800" baseline="0" dirty="0" err="1"/>
                        <a:t>g,h</a:t>
                      </a:r>
                      <a:r>
                        <a:rPr lang="en-US" sz="1800" baseline="0" dirty="0"/>
                        <a:t>)</a:t>
                      </a:r>
                      <a:r>
                        <a:rPr lang="en-US" sz="1800" baseline="30000" dirty="0" err="1"/>
                        <a:t>xyz</a:t>
                      </a:r>
                      <a:r>
                        <a:rPr lang="en-US" sz="1800" baseline="30000" dirty="0"/>
                        <a:t> </a:t>
                      </a:r>
                      <a:r>
                        <a:rPr lang="en-US" sz="1800" baseline="0" dirty="0"/>
                        <a:t>from random value in G</a:t>
                      </a:r>
                      <a:r>
                        <a:rPr lang="en-US" sz="1800" baseline="-25000" dirty="0"/>
                        <a:t>T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64609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2B007FA-5E1F-A949-8AEC-48DAC87F2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42" y="2514600"/>
            <a:ext cx="1968500" cy="121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E63AFA-71B2-BF4A-BF4D-0821882B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096" y="2514600"/>
            <a:ext cx="2451100" cy="157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1802AE-E7DF-1E49-AB3E-DEB196A27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572" y="2514600"/>
            <a:ext cx="1968500" cy="1231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C2A31C-2481-5645-8BC2-665F66D47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220" y="2514600"/>
            <a:ext cx="1968500" cy="990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B79E77-6768-C54D-8C4F-2939F31FA2A8}"/>
                  </a:ext>
                </a:extLst>
              </p14:cNvPr>
              <p14:cNvContentPartPr/>
              <p14:nvPr/>
            </p14:nvContentPartPr>
            <p14:xfrm>
              <a:off x="1692360" y="3145680"/>
              <a:ext cx="7604280" cy="2687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B79E77-6768-C54D-8C4F-2939F31FA2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3000" y="3136320"/>
                <a:ext cx="7623000" cy="27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06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457B-661B-EB4C-888D-C649B0DC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IND-ID-CPA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0469-0C41-AF44-B2AC-34CB9431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65026-F991-AC4A-8939-A4AB88F845CF}"/>
              </a:ext>
            </a:extLst>
          </p:cNvPr>
          <p:cNvSpPr txBox="1"/>
          <p:nvPr/>
        </p:nvSpPr>
        <p:spPr>
          <a:xfrm>
            <a:off x="762000" y="1600200"/>
            <a:ext cx="4703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Can’t learn anything about messages given: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Chosen message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Secret keys of any non-challenge 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04038-011D-3A4A-B47C-BF6F9712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430177"/>
            <a:ext cx="2451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1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457B-661B-EB4C-888D-C649B0DC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IND-ID-CPA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0469-0C41-AF44-B2AC-34CB94314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65026-F991-AC4A-8939-A4AB88F845CF}"/>
              </a:ext>
            </a:extLst>
          </p:cNvPr>
          <p:cNvSpPr txBox="1"/>
          <p:nvPr/>
        </p:nvSpPr>
        <p:spPr>
          <a:xfrm>
            <a:off x="762000" y="1600200"/>
            <a:ext cx="4703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Can’t learn anything about messages given: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Chosen message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Secret keys of any non-challenge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6A67C-3326-7245-A73A-21A695FC0FEA}"/>
              </a:ext>
            </a:extLst>
          </p:cNvPr>
          <p:cNvSpPr txBox="1"/>
          <p:nvPr/>
        </p:nvSpPr>
        <p:spPr>
          <a:xfrm>
            <a:off x="761999" y="3048000"/>
            <a:ext cx="69342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Intuition for </a:t>
            </a:r>
            <a:r>
              <a:rPr lang="en-US" sz="2000" u="sng" dirty="0" err="1"/>
              <a:t>Boneh</a:t>
            </a:r>
            <a:r>
              <a:rPr lang="en-US" sz="2000" u="sng" dirty="0"/>
              <a:t>-Franklin proof: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Adversary can’t compute </a:t>
            </a:r>
            <a:r>
              <a:rPr lang="en-US" sz="2000" dirty="0" err="1"/>
              <a:t>sk</a:t>
            </a:r>
            <a:r>
              <a:rPr lang="en-US" sz="2000" dirty="0"/>
              <a:t> for id*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Same intuition as UF-CMA of BLS signatures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Enc</a:t>
            </a:r>
            <a:r>
              <a:rPr lang="en-US" sz="2000" dirty="0"/>
              <a:t> for fixed id* is IND-CPA public-key 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</a:t>
            </a:r>
            <a:r>
              <a:rPr lang="en-US" sz="2000" dirty="0"/>
              <a:t> can’t compute e(H(id*)</a:t>
            </a:r>
            <a:r>
              <a:rPr lang="en-US" sz="2000" baseline="30000" dirty="0" err="1"/>
              <a:t>r</a:t>
            </a:r>
            <a:r>
              <a:rPr lang="en-US" sz="2000" dirty="0" err="1"/>
              <a:t>,mpk</a:t>
            </a:r>
            <a:r>
              <a:rPr lang="en-US" sz="2000" dirty="0"/>
              <a:t>) from </a:t>
            </a:r>
            <a:r>
              <a:rPr lang="en-US" sz="2000" dirty="0" err="1"/>
              <a:t>h</a:t>
            </a:r>
            <a:r>
              <a:rPr lang="en-US" sz="2000" baseline="30000" dirty="0" err="1"/>
              <a:t>msk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r</a:t>
            </a:r>
            <a:r>
              <a:rPr lang="en-US" sz="2000" dirty="0"/>
              <a:t>, H(id*) without solving BCDH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59D84BE-E871-C845-B7A9-009677C72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74782"/>
              </p:ext>
            </p:extLst>
          </p:nvPr>
        </p:nvGraphicFramePr>
        <p:xfrm>
          <a:off x="1905000" y="5555194"/>
          <a:ext cx="6400800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4177842566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317859928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1512832974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3176428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Given from G</a:t>
                      </a:r>
                      <a:r>
                        <a:rPr lang="en-US" sz="1600" baseline="-250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Given from G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1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Bilinear CDH (BCDH)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g</a:t>
                      </a:r>
                      <a:r>
                        <a:rPr lang="en-US" sz="1600" baseline="30000" dirty="0" err="1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</a:t>
                      </a:r>
                      <a:r>
                        <a:rPr lang="en-US" sz="1600" baseline="30000" dirty="0" err="1"/>
                        <a:t>y</a:t>
                      </a:r>
                      <a:r>
                        <a:rPr lang="en-US" sz="1600" baseline="0" dirty="0"/>
                        <a:t> , </a:t>
                      </a:r>
                      <a:r>
                        <a:rPr lang="en-US" sz="1600" baseline="0" dirty="0" err="1"/>
                        <a:t>h</a:t>
                      </a:r>
                      <a:r>
                        <a:rPr lang="en-US" sz="1600" baseline="30000" dirty="0" err="1"/>
                        <a:t>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Compute e(</a:t>
                      </a:r>
                      <a:r>
                        <a:rPr lang="en-US" sz="1600" baseline="0" dirty="0" err="1"/>
                        <a:t>g,h</a:t>
                      </a:r>
                      <a:r>
                        <a:rPr lang="en-US" sz="1600" baseline="0" dirty="0"/>
                        <a:t>)</a:t>
                      </a:r>
                      <a:r>
                        <a:rPr lang="en-US" sz="1600" baseline="30000" dirty="0" err="1"/>
                        <a:t>xyz</a:t>
                      </a:r>
                      <a:endParaRPr lang="en-US" sz="16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1764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A7CB6DA-7084-3545-8035-2B8A0EB6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107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3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471A-E90E-D349-94AD-78FD797B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IBE secure against CCAs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66B13-07E4-3B41-818C-CC9107FF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2CF75-50E0-294E-A171-C75603D1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76066"/>
            <a:ext cx="1447800" cy="28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A4A00-F5D6-3B49-BDE3-FA3361780A63}"/>
              </a:ext>
            </a:extLst>
          </p:cNvPr>
          <p:cNvSpPr txBox="1"/>
          <p:nvPr/>
        </p:nvSpPr>
        <p:spPr>
          <a:xfrm>
            <a:off x="845109" y="12192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58BE6-E41B-0B44-8A6F-B618EA948F3D}"/>
              </a:ext>
            </a:extLst>
          </p:cNvPr>
          <p:cNvSpPr txBox="1"/>
          <p:nvPr/>
        </p:nvSpPr>
        <p:spPr>
          <a:xfrm>
            <a:off x="3194305" y="12192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61279-A83C-9347-9EA0-36230FF8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292255"/>
            <a:ext cx="7620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5A23E-EF3E-A849-A4B1-D9F6688C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73424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DD52FF-2AAA-D044-92FF-75398CA54150}"/>
              </a:ext>
            </a:extLst>
          </p:cNvPr>
          <p:cNvSpPr txBox="1"/>
          <p:nvPr/>
        </p:nvSpPr>
        <p:spPr>
          <a:xfrm>
            <a:off x="3200400" y="1578114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68FFC7-00C1-5F4C-A10F-E00E71583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42" y="2514600"/>
            <a:ext cx="19685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668AE7-0255-994E-9BC4-96EED3F3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096" y="2514600"/>
            <a:ext cx="2451100" cy="157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F42330-971C-3644-8ABC-9E67415DA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572" y="2514600"/>
            <a:ext cx="1968500" cy="1231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1C66D3-C601-754E-8752-61B38CE20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220" y="2514600"/>
            <a:ext cx="1968500" cy="99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035A3-3E51-7C46-B307-F09219394A7D}"/>
              </a:ext>
            </a:extLst>
          </p:cNvPr>
          <p:cNvSpPr txBox="1"/>
          <p:nvPr/>
        </p:nvSpPr>
        <p:spPr>
          <a:xfrm>
            <a:off x="700088" y="4267200"/>
            <a:ext cx="10630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use Fujisaki-Okamoto transform:  converts IND-CPA scheme to IND-CCA scheme</a:t>
            </a:r>
          </a:p>
          <a:p>
            <a:r>
              <a:rPr lang="en-US" sz="2400" dirty="0"/>
              <a:t>Originally for PKE, but works for IBE as well</a:t>
            </a:r>
          </a:p>
          <a:p>
            <a:r>
              <a:rPr lang="en-US" sz="2400" dirty="0"/>
              <a:t>Key idea: hybrid encryption with KEM randomness generated via 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A46E0-0B6B-ED41-96C6-42CE2B171FA8}"/>
              </a:ext>
            </a:extLst>
          </p:cNvPr>
          <p:cNvSpPr txBox="1"/>
          <p:nvPr/>
        </p:nvSpPr>
        <p:spPr>
          <a:xfrm>
            <a:off x="2796431" y="5619690"/>
            <a:ext cx="604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IBE.enc</a:t>
            </a:r>
            <a:r>
              <a:rPr lang="en-US" sz="2000" dirty="0"/>
              <a:t>( </a:t>
            </a:r>
            <a:r>
              <a:rPr lang="en-US" sz="2000" dirty="0" err="1"/>
              <a:t>mpk</a:t>
            </a:r>
            <a:r>
              <a:rPr lang="en-US" sz="2000" dirty="0"/>
              <a:t>, id, </a:t>
            </a:r>
            <a:r>
              <a:rPr lang="en-US" sz="2000" dirty="0" err="1"/>
              <a:t>K</a:t>
            </a:r>
            <a:r>
              <a:rPr lang="en-US" sz="2000" baseline="-25000" dirty="0" err="1"/>
              <a:t>dem</a:t>
            </a:r>
            <a:r>
              <a:rPr lang="en-US" sz="2000" dirty="0"/>
              <a:t>  ; H’’(</a:t>
            </a:r>
            <a:r>
              <a:rPr lang="en-US" sz="2000" dirty="0" err="1"/>
              <a:t>K</a:t>
            </a:r>
            <a:r>
              <a:rPr lang="en-US" sz="2000" baseline="-25000" dirty="0" err="1"/>
              <a:t>dem</a:t>
            </a:r>
            <a:r>
              <a:rPr lang="en-US" sz="2000" dirty="0"/>
              <a:t> ,M) )            AE(</a:t>
            </a:r>
            <a:r>
              <a:rPr lang="en-US" sz="2000" dirty="0" err="1"/>
              <a:t>K</a:t>
            </a:r>
            <a:r>
              <a:rPr lang="en-US" sz="2000" baseline="-25000" dirty="0" err="1"/>
              <a:t>dem</a:t>
            </a:r>
            <a:r>
              <a:rPr lang="en-US" sz="2000" dirty="0"/>
              <a:t> , M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EEEF2-B289-194B-9A75-8BC7D8864ACB}"/>
              </a:ext>
            </a:extLst>
          </p:cNvPr>
          <p:cNvSpPr txBox="1"/>
          <p:nvPr/>
        </p:nvSpPr>
        <p:spPr>
          <a:xfrm>
            <a:off x="685800" y="6191071"/>
            <a:ext cx="955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Decryption should recompute </a:t>
            </a:r>
            <a:r>
              <a:rPr lang="en-US" sz="2400" dirty="0" err="1"/>
              <a:t>IBE.enc</a:t>
            </a:r>
            <a:r>
              <a:rPr lang="en-US" sz="2400" dirty="0"/>
              <a:t> and check that it yields IBE ciphertext</a:t>
            </a:r>
          </a:p>
        </p:txBody>
      </p:sp>
    </p:spTree>
    <p:extLst>
      <p:ext uri="{BB962C8B-B14F-4D97-AF65-F5344CB8AC3E}">
        <p14:creationId xmlns:p14="http://schemas.microsoft.com/office/powerpoint/2010/main" val="353380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69C0-73BD-C242-B09D-D3CF2DA3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IBE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D2E7-EBBD-274E-A561-B4F2E98F0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Heirarchical</a:t>
            </a:r>
            <a:r>
              <a:rPr lang="en-US" dirty="0"/>
              <a:t> IBE</a:t>
            </a:r>
          </a:p>
          <a:p>
            <a:pPr lvl="1"/>
            <a:r>
              <a:rPr lang="en-US" dirty="0"/>
              <a:t>Identities are vectors (id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id</a:t>
            </a:r>
            <a:r>
              <a:rPr lang="en-US" baseline="-25000" dirty="0" err="1"/>
              <a:t>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Derive below you in identity tree: </a:t>
            </a:r>
          </a:p>
          <a:p>
            <a:pPr lvl="2"/>
            <a:r>
              <a:rPr lang="en-US" dirty="0"/>
              <a:t>Ex: having secret key for (id</a:t>
            </a:r>
            <a:r>
              <a:rPr lang="en-US" baseline="-25000" dirty="0"/>
              <a:t>1</a:t>
            </a:r>
            <a:r>
              <a:rPr lang="en-US" dirty="0"/>
              <a:t>,id</a:t>
            </a:r>
            <a:r>
              <a:rPr lang="en-US" baseline="-25000" dirty="0"/>
              <a:t>2</a:t>
            </a:r>
            <a:r>
              <a:rPr lang="en-US" dirty="0"/>
              <a:t>) allows deriving (id</a:t>
            </a:r>
            <a:r>
              <a:rPr lang="en-US" baseline="-25000" dirty="0"/>
              <a:t>1</a:t>
            </a:r>
            <a:r>
              <a:rPr lang="en-US" dirty="0"/>
              <a:t>,id</a:t>
            </a:r>
            <a:r>
              <a:rPr lang="en-US" baseline="-25000" dirty="0"/>
              <a:t>2</a:t>
            </a:r>
            <a:r>
              <a:rPr lang="en-US" dirty="0"/>
              <a:t>,id</a:t>
            </a:r>
            <a:r>
              <a:rPr lang="en-US" baseline="-25000" dirty="0"/>
              <a:t>3</a:t>
            </a:r>
            <a:r>
              <a:rPr lang="en-US" dirty="0"/>
              <a:t>) for any id</a:t>
            </a:r>
            <a:r>
              <a:rPr lang="en-US" baseline="-25000" dirty="0"/>
              <a:t>3</a:t>
            </a:r>
            <a:endParaRPr lang="en-US" dirty="0"/>
          </a:p>
          <a:p>
            <a:r>
              <a:rPr lang="en-US" dirty="0"/>
              <a:t>Fuzzy IBE </a:t>
            </a:r>
          </a:p>
          <a:p>
            <a:pPr lvl="1"/>
            <a:r>
              <a:rPr lang="en-US" dirty="0"/>
              <a:t>Encrypt under one vector, decrypt with secret key of “close” vector</a:t>
            </a:r>
          </a:p>
          <a:p>
            <a:r>
              <a:rPr lang="en-US" dirty="0"/>
              <a:t>Attribute-based encryption</a:t>
            </a:r>
          </a:p>
          <a:p>
            <a:pPr lvl="1"/>
            <a:r>
              <a:rPr lang="en-US" dirty="0"/>
              <a:t>Encrypt with set of attributes</a:t>
            </a:r>
          </a:p>
          <a:p>
            <a:pPr lvl="1"/>
            <a:r>
              <a:rPr lang="en-US" dirty="0"/>
              <a:t>Secret key decrypts any ciphertext whose attributes satisfy a predicate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ECE48-6678-8546-AE45-25F9B6CC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49EAC9-98CC-D844-BA81-F7665468F86B}"/>
                  </a:ext>
                </a:extLst>
              </p14:cNvPr>
              <p14:cNvContentPartPr/>
              <p14:nvPr/>
            </p14:nvContentPartPr>
            <p14:xfrm>
              <a:off x="4196880" y="1382040"/>
              <a:ext cx="957600" cy="81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49EAC9-98CC-D844-BA81-F7665468F8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7520" y="1372680"/>
                <a:ext cx="976320" cy="8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70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8A60-DB72-A74E-B469-48FE7E4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07FD0-5B63-9B42-9063-D6CDF30F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0EC-631A-7945-AFA4-6D8F593A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DFBE-53E6-B647-8181-FCAC6483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Bilinear pairings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840D-96D0-5E4C-9D58-2328B3AB6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Useful algebraic structure relating two (or three) groups</a:t>
            </a:r>
          </a:p>
          <a:p>
            <a:r>
              <a:rPr lang="en-US" dirty="0"/>
              <a:t>Originally: converting discrete log in ECC groups to discrete log in related finite fields</a:t>
            </a:r>
          </a:p>
          <a:p>
            <a:pPr lvl="1"/>
            <a:r>
              <a:rPr lang="en-US" dirty="0"/>
              <a:t>[Menezes, </a:t>
            </a:r>
            <a:r>
              <a:rPr lang="en-US" dirty="0" err="1"/>
              <a:t>Okamato</a:t>
            </a:r>
            <a:r>
              <a:rPr lang="en-US" dirty="0"/>
              <a:t>, Vanstone 1993]</a:t>
            </a:r>
          </a:p>
          <a:p>
            <a:r>
              <a:rPr lang="en-US" dirty="0"/>
              <a:t>Cryptographic uses pioneered around turn of century</a:t>
            </a:r>
          </a:p>
          <a:p>
            <a:pPr lvl="1"/>
            <a:r>
              <a:rPr lang="en-US" dirty="0"/>
              <a:t>Three-party Diffie-Hellman key exchange [</a:t>
            </a:r>
            <a:r>
              <a:rPr lang="en-US" dirty="0" err="1"/>
              <a:t>Joux</a:t>
            </a:r>
            <a:r>
              <a:rPr lang="en-US" dirty="0"/>
              <a:t> 2000]</a:t>
            </a:r>
          </a:p>
          <a:p>
            <a:pPr lvl="1"/>
            <a:r>
              <a:rPr lang="en-US" dirty="0"/>
              <a:t>El Gamal variant [</a:t>
            </a:r>
            <a:r>
              <a:rPr lang="en-US" dirty="0" err="1"/>
              <a:t>Verheul</a:t>
            </a:r>
            <a:r>
              <a:rPr lang="en-US" dirty="0"/>
              <a:t> 2001]</a:t>
            </a:r>
          </a:p>
          <a:p>
            <a:pPr lvl="1"/>
            <a:r>
              <a:rPr lang="en-US" dirty="0"/>
              <a:t>Identity-based encryption [</a:t>
            </a:r>
            <a:r>
              <a:rPr lang="en-US" dirty="0" err="1"/>
              <a:t>Boneh</a:t>
            </a:r>
            <a:r>
              <a:rPr lang="en-US" dirty="0"/>
              <a:t>-Franklin 2001]</a:t>
            </a:r>
          </a:p>
          <a:p>
            <a:pPr lvl="1"/>
            <a:r>
              <a:rPr lang="en-US" dirty="0"/>
              <a:t>BLS short signatures [</a:t>
            </a:r>
            <a:r>
              <a:rPr lang="en-US" dirty="0" err="1"/>
              <a:t>Boneh</a:t>
            </a:r>
            <a:r>
              <a:rPr lang="en-US" dirty="0"/>
              <a:t>-Lynn-</a:t>
            </a:r>
            <a:r>
              <a:rPr lang="en-US" dirty="0" err="1"/>
              <a:t>Shacham</a:t>
            </a:r>
            <a:r>
              <a:rPr lang="en-US" dirty="0"/>
              <a:t> 2001]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F6AC7-0473-E94F-99A9-9A940303E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B4B3-BA36-5C4A-8B6A-33216DB7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Bilinear pairings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0A63-918E-7546-A321-BACCBF1C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144FE-92DC-A444-BCFE-05251357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80866"/>
            <a:ext cx="1447800" cy="286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B4ABA-D99C-3244-98FC-04A873047AF3}"/>
              </a:ext>
            </a:extLst>
          </p:cNvPr>
          <p:cNvSpPr txBox="1"/>
          <p:nvPr/>
        </p:nvSpPr>
        <p:spPr>
          <a:xfrm>
            <a:off x="845109" y="15240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2C106-51F7-744A-8D63-3630219FFF59}"/>
              </a:ext>
            </a:extLst>
          </p:cNvPr>
          <p:cNvSpPr txBox="1"/>
          <p:nvPr/>
        </p:nvSpPr>
        <p:spPr>
          <a:xfrm>
            <a:off x="3194305" y="15240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2660B6-373A-F141-AFE8-046D3C79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6BAB4-1782-584E-8CB6-F1B1ACFBC899}"/>
              </a:ext>
            </a:extLst>
          </p:cNvPr>
          <p:cNvSpPr txBox="1"/>
          <p:nvPr/>
        </p:nvSpPr>
        <p:spPr>
          <a:xfrm>
            <a:off x="3200400" y="2266890"/>
            <a:ext cx="4379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1D129-A817-B840-9C95-3AC8729075D8}"/>
              </a:ext>
            </a:extLst>
          </p:cNvPr>
          <p:cNvSpPr txBox="1"/>
          <p:nvPr/>
        </p:nvSpPr>
        <p:spPr>
          <a:xfrm>
            <a:off x="3276600" y="2946737"/>
            <a:ext cx="5367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Bilinear:	      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Non-degenerate:       e(</a:t>
            </a:r>
            <a:r>
              <a:rPr lang="en-US" sz="2000" dirty="0" err="1"/>
              <a:t>g,h</a:t>
            </a:r>
            <a:r>
              <a:rPr lang="en-US" sz="2000" dirty="0"/>
              <a:t>) is a generator of G</a:t>
            </a:r>
            <a:r>
              <a:rPr lang="en-US" sz="2000" baseline="-25000" dirty="0"/>
              <a:t>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Efficient to compute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D09BAC-CF70-6341-846B-CB21F735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597055"/>
            <a:ext cx="762000" cy="25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13335-8DC6-C348-A6C1-680644DB1494}"/>
                  </a:ext>
                </a:extLst>
              </p:cNvPr>
              <p:cNvSpPr txBox="1"/>
              <p:nvPr/>
            </p:nvSpPr>
            <p:spPr>
              <a:xfrm>
                <a:off x="960699" y="4202574"/>
                <a:ext cx="63433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Type 1:  G</a:t>
                </a:r>
                <a:r>
                  <a:rPr lang="en-US" baseline="-25000" dirty="0"/>
                  <a:t>1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</a:t>
                </a:r>
                <a:r>
                  <a:rPr lang="en-US" baseline="-25000" dirty="0"/>
                  <a:t>2   </a:t>
                </a:r>
                <a:r>
                  <a:rPr lang="en-US" dirty="0"/>
                  <a:t> (built from </a:t>
                </a:r>
                <a:r>
                  <a:rPr lang="en-US" dirty="0" err="1"/>
                  <a:t>supersingular</a:t>
                </a:r>
                <a:r>
                  <a:rPr lang="en-US" dirty="0"/>
                  <a:t> elliptic curve G</a:t>
                </a:r>
                <a:r>
                  <a:rPr lang="en-US" baseline="-25000" dirty="0"/>
                  <a:t>1</a:t>
                </a:r>
                <a:r>
                  <a:rPr lang="en-US" dirty="0"/>
                  <a:t> ,  g = h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13335-8DC6-C348-A6C1-680644DB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9" y="4202574"/>
                <a:ext cx="6343340" cy="369332"/>
              </a:xfrm>
              <a:prstGeom prst="rect">
                <a:avLst/>
              </a:prstGeom>
              <a:blipFill>
                <a:blip r:embed="rId6"/>
                <a:stretch>
                  <a:fillRect l="-800" t="-6667" r="-4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0B55B2C-2247-424A-B066-0686B1329A5F}"/>
              </a:ext>
            </a:extLst>
          </p:cNvPr>
          <p:cNvSpPr txBox="1"/>
          <p:nvPr/>
        </p:nvSpPr>
        <p:spPr>
          <a:xfrm>
            <a:off x="9051403" y="4191000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pairing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DA8357-DD22-8D46-BD50-05E6E6D522F5}"/>
              </a:ext>
            </a:extLst>
          </p:cNvPr>
          <p:cNvCxnSpPr>
            <a:stCxn id="22" idx="1"/>
          </p:cNvCxnSpPr>
          <p:nvPr/>
        </p:nvCxnSpPr>
        <p:spPr>
          <a:xfrm flipH="1">
            <a:off x="7327900" y="4375666"/>
            <a:ext cx="17235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1F7F94-BDD1-AE4E-AE77-961504F1FBFD}"/>
                  </a:ext>
                </a:extLst>
              </p14:cNvPr>
              <p14:cNvContentPartPr/>
              <p14:nvPr/>
            </p14:nvContentPartPr>
            <p14:xfrm>
              <a:off x="6042240" y="3100680"/>
              <a:ext cx="131400" cy="16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1F7F94-BDD1-AE4E-AE77-961504F1FB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26400" y="3037320"/>
                <a:ext cx="1627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2F1116-2658-244C-82B7-DDF90F90CE75}"/>
                  </a:ext>
                </a:extLst>
              </p14:cNvPr>
              <p14:cNvContentPartPr/>
              <p14:nvPr/>
            </p14:nvContentPartPr>
            <p14:xfrm>
              <a:off x="6326640" y="3083760"/>
              <a:ext cx="218160" cy="160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2F1116-2658-244C-82B7-DDF90F90CE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10800" y="3020400"/>
                <a:ext cx="2494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542F4F-1F65-194D-812D-742D0FBD8D88}"/>
                  </a:ext>
                </a:extLst>
              </p14:cNvPr>
              <p14:cNvContentPartPr/>
              <p14:nvPr/>
            </p14:nvContentPartPr>
            <p14:xfrm>
              <a:off x="6949440" y="3069360"/>
              <a:ext cx="655560" cy="152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542F4F-1F65-194D-812D-742D0FBD8D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33600" y="3006000"/>
                <a:ext cx="68688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7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963A-4E57-C443-BE5B-A3723CA7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Three-party Diffie-Hellman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59DFB-2A95-1E4F-B6C2-ECF317EB2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AD6C8419-DEE3-B743-9521-3E77B658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8311" y="4290493"/>
            <a:ext cx="533400" cy="1055370"/>
          </a:xfrm>
          <a:prstGeom prst="rect">
            <a:avLst/>
          </a:prstGeom>
          <a:noFill/>
        </p:spPr>
      </p:pic>
      <p:pic>
        <p:nvPicPr>
          <p:cNvPr id="6" name="Picture 5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9A592BFB-EEDA-AA41-9E74-F4928E863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611" y="4290493"/>
            <a:ext cx="457200" cy="904603"/>
          </a:xfrm>
          <a:prstGeom prst="rect">
            <a:avLst/>
          </a:prstGeom>
          <a:noFill/>
        </p:spPr>
      </p:pic>
      <p:pic>
        <p:nvPicPr>
          <p:cNvPr id="7" name="Picture 6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5A56594F-8DDA-244B-B388-C15A3BD1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233093"/>
            <a:ext cx="533400" cy="1055370"/>
          </a:xfrm>
          <a:prstGeom prst="rect">
            <a:avLst/>
          </a:prstGeom>
          <a:noFill/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5332F-DAA9-0E46-A4F3-B94CA3E6E1D3}"/>
              </a:ext>
            </a:extLst>
          </p:cNvPr>
          <p:cNvCxnSpPr/>
          <p:nvPr/>
        </p:nvCxnSpPr>
        <p:spPr>
          <a:xfrm>
            <a:off x="4956034" y="475945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E2C84F-9729-E043-81FA-DBB0C9D5DC00}"/>
              </a:ext>
            </a:extLst>
          </p:cNvPr>
          <p:cNvSpPr txBox="1"/>
          <p:nvPr/>
        </p:nvSpPr>
        <p:spPr>
          <a:xfrm>
            <a:off x="5618218" y="4321359"/>
            <a:ext cx="3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C362F-18E4-6F49-96BB-13B60B0F7984}"/>
              </a:ext>
            </a:extLst>
          </p:cNvPr>
          <p:cNvSpPr txBox="1"/>
          <p:nvPr/>
        </p:nvSpPr>
        <p:spPr>
          <a:xfrm>
            <a:off x="5614357" y="4702359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b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A832A-E8A5-C94E-91CC-CEE7407548B2}"/>
              </a:ext>
            </a:extLst>
          </p:cNvPr>
          <p:cNvCxnSpPr/>
          <p:nvPr/>
        </p:nvCxnSpPr>
        <p:spPr>
          <a:xfrm flipH="1">
            <a:off x="4940411" y="5083337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DBA6A-D45E-F048-82CE-7BD7C9297419}"/>
              </a:ext>
            </a:extLst>
          </p:cNvPr>
          <p:cNvCxnSpPr>
            <a:cxnSpLocks/>
          </p:cNvCxnSpPr>
          <p:nvPr/>
        </p:nvCxnSpPr>
        <p:spPr>
          <a:xfrm rot="19322652">
            <a:off x="3473619" y="3411731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66BF2B-418E-5346-8DC0-0DB9EF22A214}"/>
              </a:ext>
            </a:extLst>
          </p:cNvPr>
          <p:cNvSpPr txBox="1"/>
          <p:nvPr/>
        </p:nvSpPr>
        <p:spPr>
          <a:xfrm rot="19322652">
            <a:off x="4444929" y="2986758"/>
            <a:ext cx="381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2FF5E-4B71-B54A-9ED7-AB9ECB1B7B77}"/>
              </a:ext>
            </a:extLst>
          </p:cNvPr>
          <p:cNvSpPr txBox="1"/>
          <p:nvPr/>
        </p:nvSpPr>
        <p:spPr>
          <a:xfrm rot="19322652">
            <a:off x="4626398" y="3430329"/>
            <a:ext cx="37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c</a:t>
            </a:r>
            <a:endParaRPr lang="en-US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15F931-E5AB-464C-835B-D6122BD71CD0}"/>
              </a:ext>
            </a:extLst>
          </p:cNvPr>
          <p:cNvCxnSpPr>
            <a:cxnSpLocks/>
          </p:cNvCxnSpPr>
          <p:nvPr/>
        </p:nvCxnSpPr>
        <p:spPr>
          <a:xfrm rot="19322652" flipH="1">
            <a:off x="3767122" y="3748736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20DF74-0FE4-1244-8176-DF73C54CC3F3}"/>
              </a:ext>
            </a:extLst>
          </p:cNvPr>
          <p:cNvCxnSpPr>
            <a:cxnSpLocks/>
          </p:cNvCxnSpPr>
          <p:nvPr/>
        </p:nvCxnSpPr>
        <p:spPr>
          <a:xfrm rot="2277348" flipH="1">
            <a:off x="6472189" y="3384863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B20C57-24F0-7B48-89E7-BF7E881E0813}"/>
              </a:ext>
            </a:extLst>
          </p:cNvPr>
          <p:cNvSpPr txBox="1"/>
          <p:nvPr/>
        </p:nvSpPr>
        <p:spPr>
          <a:xfrm rot="2277348" flipH="1">
            <a:off x="7551453" y="2910558"/>
            <a:ext cx="39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b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E9576-7C8C-C341-AF16-4E06F18E7E4A}"/>
              </a:ext>
            </a:extLst>
          </p:cNvPr>
          <p:cNvSpPr txBox="1"/>
          <p:nvPr/>
        </p:nvSpPr>
        <p:spPr>
          <a:xfrm rot="2277348" flipH="1">
            <a:off x="7300931" y="3296871"/>
            <a:ext cx="37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30000" dirty="0" err="1"/>
              <a:t>c</a:t>
            </a:r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74B386-B2F9-7744-8164-EC4E2F5B1174}"/>
              </a:ext>
            </a:extLst>
          </p:cNvPr>
          <p:cNvCxnSpPr>
            <a:cxnSpLocks/>
          </p:cNvCxnSpPr>
          <p:nvPr/>
        </p:nvCxnSpPr>
        <p:spPr>
          <a:xfrm rot="2277348">
            <a:off x="6256528" y="3773654"/>
            <a:ext cx="2346577" cy="1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B23CE4-2E04-E54A-AB7C-19E24767DD7C}"/>
              </a:ext>
            </a:extLst>
          </p:cNvPr>
          <p:cNvSpPr txBox="1"/>
          <p:nvPr/>
        </p:nvSpPr>
        <p:spPr>
          <a:xfrm>
            <a:off x="2286000" y="5269468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H( e(</a:t>
            </a:r>
            <a:r>
              <a:rPr lang="en-US" dirty="0" err="1"/>
              <a:t>g</a:t>
            </a:r>
            <a:r>
              <a:rPr lang="en-US" baseline="30000" dirty="0" err="1"/>
              <a:t>b</a:t>
            </a:r>
            <a:r>
              <a:rPr lang="en-US" dirty="0" err="1"/>
              <a:t>,g</a:t>
            </a:r>
            <a:r>
              <a:rPr lang="en-US" baseline="30000" dirty="0" err="1"/>
              <a:t>c</a:t>
            </a:r>
            <a:r>
              <a:rPr lang="en-US" dirty="0"/>
              <a:t>)</a:t>
            </a:r>
            <a:r>
              <a:rPr lang="en-US" baseline="30000" dirty="0"/>
              <a:t>a 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89A57-275B-D749-8DF4-68D2A81844CC}"/>
              </a:ext>
            </a:extLst>
          </p:cNvPr>
          <p:cNvSpPr txBox="1"/>
          <p:nvPr/>
        </p:nvSpPr>
        <p:spPr>
          <a:xfrm>
            <a:off x="5118073" y="1699693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H( e(</a:t>
            </a:r>
            <a:r>
              <a:rPr lang="en-US" dirty="0" err="1"/>
              <a:t>g</a:t>
            </a:r>
            <a:r>
              <a:rPr lang="en-US" baseline="30000" dirty="0" err="1"/>
              <a:t>a</a:t>
            </a:r>
            <a:r>
              <a:rPr lang="en-US" dirty="0" err="1"/>
              <a:t>,g</a:t>
            </a:r>
            <a:r>
              <a:rPr lang="en-US" baseline="30000" dirty="0" err="1"/>
              <a:t>b</a:t>
            </a:r>
            <a:r>
              <a:rPr lang="en-US" dirty="0"/>
              <a:t>)</a:t>
            </a:r>
            <a:r>
              <a:rPr lang="en-US" baseline="30000" dirty="0"/>
              <a:t>c 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CFDC1-D789-7B42-A727-9A691644582C}"/>
              </a:ext>
            </a:extLst>
          </p:cNvPr>
          <p:cNvSpPr txBox="1"/>
          <p:nvPr/>
        </p:nvSpPr>
        <p:spPr>
          <a:xfrm>
            <a:off x="8707484" y="5262623"/>
            <a:ext cx="164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H( e(</a:t>
            </a:r>
            <a:r>
              <a:rPr lang="en-US" dirty="0" err="1"/>
              <a:t>g</a:t>
            </a:r>
            <a:r>
              <a:rPr lang="en-US" baseline="30000" dirty="0" err="1"/>
              <a:t>a</a:t>
            </a:r>
            <a:r>
              <a:rPr lang="en-US" dirty="0" err="1"/>
              <a:t>,g</a:t>
            </a:r>
            <a:r>
              <a:rPr lang="en-US" baseline="30000" dirty="0" err="1"/>
              <a:t>c</a:t>
            </a:r>
            <a:r>
              <a:rPr lang="en-US" dirty="0"/>
              <a:t>)</a:t>
            </a:r>
            <a:r>
              <a:rPr lang="en-US" baseline="30000" dirty="0"/>
              <a:t>b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8623E-B5CC-2C4F-982A-BD33F6BA2C7F}"/>
                  </a:ext>
                </a:extLst>
              </p14:cNvPr>
              <p14:cNvContentPartPr/>
              <p14:nvPr/>
            </p14:nvContentPartPr>
            <p14:xfrm>
              <a:off x="1100160" y="1232280"/>
              <a:ext cx="10578240" cy="519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8623E-B5CC-2C4F-982A-BD33F6BA2C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0" y="1222920"/>
                <a:ext cx="10596960" cy="52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2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B4B3-BA36-5C4A-8B6A-33216DB7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Bilinear pairings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0A63-918E-7546-A321-BACCBF1C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144FE-92DC-A444-BCFE-05251357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80866"/>
            <a:ext cx="1447800" cy="286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B4ABA-D99C-3244-98FC-04A873047AF3}"/>
              </a:ext>
            </a:extLst>
          </p:cNvPr>
          <p:cNvSpPr txBox="1"/>
          <p:nvPr/>
        </p:nvSpPr>
        <p:spPr>
          <a:xfrm>
            <a:off x="845109" y="15240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2C106-51F7-744A-8D63-3630219FFF59}"/>
              </a:ext>
            </a:extLst>
          </p:cNvPr>
          <p:cNvSpPr txBox="1"/>
          <p:nvPr/>
        </p:nvSpPr>
        <p:spPr>
          <a:xfrm>
            <a:off x="3194305" y="15240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2660B6-373A-F141-AFE8-046D3C79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6BAB4-1782-584E-8CB6-F1B1ACFBC899}"/>
              </a:ext>
            </a:extLst>
          </p:cNvPr>
          <p:cNvSpPr txBox="1"/>
          <p:nvPr/>
        </p:nvSpPr>
        <p:spPr>
          <a:xfrm>
            <a:off x="3200400" y="2266890"/>
            <a:ext cx="4379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1D129-A817-B840-9C95-3AC8729075D8}"/>
              </a:ext>
            </a:extLst>
          </p:cNvPr>
          <p:cNvSpPr txBox="1"/>
          <p:nvPr/>
        </p:nvSpPr>
        <p:spPr>
          <a:xfrm>
            <a:off x="3276600" y="2819400"/>
            <a:ext cx="5367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Bilinear:	      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Non-degenerate:       e(</a:t>
            </a:r>
            <a:r>
              <a:rPr lang="en-US" sz="2000" dirty="0" err="1"/>
              <a:t>g,h</a:t>
            </a:r>
            <a:r>
              <a:rPr lang="en-US" sz="2000" dirty="0"/>
              <a:t>) is a generator of G</a:t>
            </a:r>
            <a:r>
              <a:rPr lang="en-US" sz="2000" baseline="-25000" dirty="0"/>
              <a:t>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Efficient to compute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D09BAC-CF70-6341-846B-CB21F735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597055"/>
            <a:ext cx="762000" cy="25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13335-8DC6-C348-A6C1-680644DB1494}"/>
                  </a:ext>
                </a:extLst>
              </p:cNvPr>
              <p:cNvSpPr txBox="1"/>
              <p:nvPr/>
            </p:nvSpPr>
            <p:spPr>
              <a:xfrm>
                <a:off x="960699" y="4202574"/>
                <a:ext cx="73995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Type 1:  G</a:t>
                </a:r>
                <a:r>
                  <a:rPr lang="en-US" baseline="-25000" dirty="0"/>
                  <a:t>1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G</a:t>
                </a:r>
                <a:r>
                  <a:rPr lang="en-US" baseline="-25000" dirty="0"/>
                  <a:t>2   </a:t>
                </a:r>
                <a:r>
                  <a:rPr lang="en-US" dirty="0"/>
                  <a:t> (built from </a:t>
                </a:r>
                <a:r>
                  <a:rPr lang="en-US" dirty="0" err="1"/>
                  <a:t>supersingular</a:t>
                </a:r>
                <a:r>
                  <a:rPr lang="en-US" dirty="0"/>
                  <a:t> elliptic curve G</a:t>
                </a:r>
                <a:r>
                  <a:rPr lang="en-US" baseline="-25000" dirty="0"/>
                  <a:t>1 </a:t>
                </a:r>
                <a:r>
                  <a:rPr lang="en-US" dirty="0"/>
                  <a:t> , g = h)</a:t>
                </a:r>
              </a:p>
              <a:p>
                <a:r>
                  <a:rPr lang="en-US" dirty="0"/>
                  <a:t>Type 2:  G</a:t>
                </a:r>
                <a:r>
                  <a:rPr lang="en-US" baseline="-25000" dirty="0"/>
                  <a:t>1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G</a:t>
                </a:r>
                <a:r>
                  <a:rPr lang="en-US" baseline="-25000" dirty="0"/>
                  <a:t>2   </a:t>
                </a:r>
                <a:r>
                  <a:rPr lang="en-US" dirty="0"/>
                  <a:t>(w/ efficient-to-compute homomorphism                               )</a:t>
                </a:r>
              </a:p>
              <a:p>
                <a:r>
                  <a:rPr lang="en-US" dirty="0"/>
                  <a:t>Type 3:  G</a:t>
                </a:r>
                <a:r>
                  <a:rPr lang="en-US" baseline="-25000" dirty="0"/>
                  <a:t>1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G</a:t>
                </a:r>
                <a:r>
                  <a:rPr lang="en-US" baseline="-25000" dirty="0"/>
                  <a:t>2   </a:t>
                </a:r>
                <a:r>
                  <a:rPr lang="en-US" dirty="0"/>
                  <a:t>(w/o homomorphism)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13335-8DC6-C348-A6C1-680644DB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9" y="4202574"/>
                <a:ext cx="7399590" cy="923330"/>
              </a:xfrm>
              <a:prstGeom prst="rect">
                <a:avLst/>
              </a:prstGeom>
              <a:blipFill>
                <a:blip r:embed="rId6"/>
                <a:stretch>
                  <a:fillRect l="-68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B8A4805-BFCB-C545-8EA0-07EAC4F9E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00" y="4560425"/>
            <a:ext cx="1498600" cy="25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A20B6B-DD1B-A840-B4EE-6164C9565BB8}"/>
              </a:ext>
            </a:extLst>
          </p:cNvPr>
          <p:cNvSpPr txBox="1"/>
          <p:nvPr/>
        </p:nvSpPr>
        <p:spPr>
          <a:xfrm>
            <a:off x="9051403" y="4191000"/>
            <a:ext cx="188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pairing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6E1DB-5F4D-9C44-B483-776CDC1D36E3}"/>
              </a:ext>
            </a:extLst>
          </p:cNvPr>
          <p:cNvSpPr txBox="1"/>
          <p:nvPr/>
        </p:nvSpPr>
        <p:spPr>
          <a:xfrm>
            <a:off x="9088182" y="4636625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Asymmetric pairings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171C89-A0F0-E64A-9B9F-A8BCA16CF563}"/>
              </a:ext>
            </a:extLst>
          </p:cNvPr>
          <p:cNvCxnSpPr>
            <a:stCxn id="16" idx="1"/>
          </p:cNvCxnSpPr>
          <p:nvPr/>
        </p:nvCxnSpPr>
        <p:spPr>
          <a:xfrm flipH="1">
            <a:off x="7327900" y="4375666"/>
            <a:ext cx="17235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2DF4D8-EEE6-1847-BD9E-810BC396D929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 flipV="1">
            <a:off x="8360289" y="4664239"/>
            <a:ext cx="727893" cy="157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6F1D0C-5FD4-AC48-8F97-115972CE084F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800600" y="4821291"/>
            <a:ext cx="4287582" cy="123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62DDDA-333F-CE47-B2B9-F4AF87608267}"/>
              </a:ext>
            </a:extLst>
          </p:cNvPr>
          <p:cNvSpPr txBox="1"/>
          <p:nvPr/>
        </p:nvSpPr>
        <p:spPr>
          <a:xfrm>
            <a:off x="990600" y="5410200"/>
            <a:ext cx="70405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Barreto-</a:t>
            </a:r>
            <a:r>
              <a:rPr lang="en-US" u="sng" dirty="0" err="1"/>
              <a:t>Naerhig</a:t>
            </a:r>
            <a:r>
              <a:rPr lang="en-US" u="sng" dirty="0"/>
              <a:t> (BN) elliptic curve construction supports Type 2 pairings:</a:t>
            </a:r>
          </a:p>
          <a:p>
            <a:r>
              <a:rPr lang="en-US" dirty="0"/>
              <a:t>G</a:t>
            </a:r>
            <a:r>
              <a:rPr lang="en-US" baseline="-25000" dirty="0"/>
              <a:t>1</a:t>
            </a:r>
            <a:r>
              <a:rPr lang="en-US" dirty="0"/>
              <a:t> is (special) elliptic curve over </a:t>
            </a:r>
            <a:r>
              <a:rPr lang="en-US" dirty="0" err="1"/>
              <a:t>F</a:t>
            </a:r>
            <a:r>
              <a:rPr lang="en-US" baseline="-25000" dirty="0" err="1"/>
              <a:t>p</a:t>
            </a:r>
            <a:r>
              <a:rPr lang="en-US" dirty="0"/>
              <a:t> for 254-bit prime p</a:t>
            </a:r>
          </a:p>
          <a:p>
            <a:r>
              <a:rPr lang="en-US" dirty="0"/>
              <a:t>G</a:t>
            </a:r>
            <a:r>
              <a:rPr lang="en-US" baseline="-25000" dirty="0"/>
              <a:t>2</a:t>
            </a:r>
            <a:r>
              <a:rPr lang="en-US" dirty="0"/>
              <a:t> is subgroup of elliptic curve over F      </a:t>
            </a:r>
          </a:p>
          <a:p>
            <a:r>
              <a:rPr lang="en-US" dirty="0"/>
              <a:t>G</a:t>
            </a:r>
            <a:r>
              <a:rPr lang="en-US" baseline="-25000" dirty="0"/>
              <a:t>T</a:t>
            </a:r>
            <a:r>
              <a:rPr lang="en-US" dirty="0"/>
              <a:t> is subgroup of F</a:t>
            </a:r>
            <a:r>
              <a:rPr lang="en-US" baseline="30000" dirty="0"/>
              <a:t>*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BADC8F-239A-794F-94E3-CF086ACFC5B8}"/>
              </a:ext>
            </a:extLst>
          </p:cNvPr>
          <p:cNvSpPr txBox="1"/>
          <p:nvPr/>
        </p:nvSpPr>
        <p:spPr>
          <a:xfrm>
            <a:off x="4433192" y="60960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  <a:r>
              <a:rPr lang="en-US" sz="1200" baseline="30000" dirty="0"/>
              <a:t>12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B77DF7-B3A2-5849-9CA0-93A2EF5D3DAA}"/>
              </a:ext>
            </a:extLst>
          </p:cNvPr>
          <p:cNvSpPr txBox="1"/>
          <p:nvPr/>
        </p:nvSpPr>
        <p:spPr>
          <a:xfrm>
            <a:off x="2743200" y="6352401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  <a:r>
              <a:rPr lang="en-US" sz="1200" baseline="30000" dirty="0"/>
              <a:t>12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431DFF-E850-5249-8B49-EB612C2BDD05}"/>
              </a:ext>
            </a:extLst>
          </p:cNvPr>
          <p:cNvSpPr txBox="1"/>
          <p:nvPr/>
        </p:nvSpPr>
        <p:spPr>
          <a:xfrm>
            <a:off x="8458200" y="5715000"/>
            <a:ext cx="23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12 is called the </a:t>
            </a:r>
            <a:r>
              <a:rPr lang="en-US" i="1" dirty="0"/>
              <a:t>embedding degree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185961-EA67-AD41-BB4C-943728D4501C}"/>
                  </a:ext>
                </a:extLst>
              </p14:cNvPr>
              <p14:cNvContentPartPr/>
              <p14:nvPr/>
            </p14:nvContentPartPr>
            <p14:xfrm>
              <a:off x="9281880" y="1469520"/>
              <a:ext cx="2910240" cy="189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185961-EA67-AD41-BB4C-943728D450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72520" y="1460160"/>
                <a:ext cx="2928960" cy="19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4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B4B3-BA36-5C4A-8B6A-33216DB7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 log in pairing-friendly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0A63-918E-7546-A321-BACCBF1C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144FE-92DC-A444-BCFE-05251357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80866"/>
            <a:ext cx="1447800" cy="286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B4ABA-D99C-3244-98FC-04A873047AF3}"/>
              </a:ext>
            </a:extLst>
          </p:cNvPr>
          <p:cNvSpPr txBox="1"/>
          <p:nvPr/>
        </p:nvSpPr>
        <p:spPr>
          <a:xfrm>
            <a:off x="845109" y="15240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2C106-51F7-744A-8D63-3630219FFF59}"/>
              </a:ext>
            </a:extLst>
          </p:cNvPr>
          <p:cNvSpPr txBox="1"/>
          <p:nvPr/>
        </p:nvSpPr>
        <p:spPr>
          <a:xfrm>
            <a:off x="3194305" y="15240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2660B6-373A-F141-AFE8-046D3C79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362200"/>
            <a:ext cx="2197100" cy="24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6BAB4-1782-584E-8CB6-F1B1ACFBC899}"/>
              </a:ext>
            </a:extLst>
          </p:cNvPr>
          <p:cNvSpPr txBox="1"/>
          <p:nvPr/>
        </p:nvSpPr>
        <p:spPr>
          <a:xfrm>
            <a:off x="3200400" y="2266890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D09BAC-CF70-6341-846B-CB21F7356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597055"/>
            <a:ext cx="762000" cy="254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431DFF-E850-5249-8B49-EB612C2BDD05}"/>
              </a:ext>
            </a:extLst>
          </p:cNvPr>
          <p:cNvSpPr txBox="1"/>
          <p:nvPr/>
        </p:nvSpPr>
        <p:spPr>
          <a:xfrm>
            <a:off x="9948270" y="5599768"/>
            <a:ext cx="23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12 is called the </a:t>
            </a:r>
            <a:r>
              <a:rPr lang="en-US" i="1" dirty="0"/>
              <a:t>embedding degree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03A8-F110-214F-AE64-80D234B2EF22}"/>
              </a:ext>
            </a:extLst>
          </p:cNvPr>
          <p:cNvSpPr txBox="1"/>
          <p:nvPr/>
        </p:nvSpPr>
        <p:spPr>
          <a:xfrm>
            <a:off x="845109" y="3037301"/>
            <a:ext cx="6238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Discrete log in G</a:t>
            </a:r>
            <a:r>
              <a:rPr lang="en-US" sz="2000" baseline="-25000" dirty="0"/>
              <a:t>1 </a:t>
            </a:r>
            <a:r>
              <a:rPr lang="en-US" sz="2000" dirty="0"/>
              <a:t> (or G</a:t>
            </a:r>
            <a:r>
              <a:rPr lang="en-US" sz="2000" baseline="-25000" dirty="0"/>
              <a:t>2</a:t>
            </a:r>
            <a:r>
              <a:rPr lang="en-US" sz="2000" dirty="0"/>
              <a:t> ) no harder than discrete log in G</a:t>
            </a:r>
            <a:r>
              <a:rPr lang="en-US" sz="2000" baseline="-25000" dirty="0"/>
              <a:t>T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C10B6-E03A-3E4F-AC23-0322846A2D24}"/>
              </a:ext>
            </a:extLst>
          </p:cNvPr>
          <p:cNvSpPr txBox="1"/>
          <p:nvPr/>
        </p:nvSpPr>
        <p:spPr>
          <a:xfrm>
            <a:off x="1099595" y="3993266"/>
            <a:ext cx="2307491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DLog</a:t>
            </a:r>
            <a:r>
              <a:rPr lang="en-US" dirty="0"/>
              <a:t>(G</a:t>
            </a:r>
            <a:r>
              <a:rPr lang="en-US" baseline="-25000" dirty="0"/>
              <a:t>1 </a:t>
            </a:r>
            <a:r>
              <a:rPr lang="en-US" dirty="0"/>
              <a:t>, g,  X):</a:t>
            </a:r>
          </a:p>
          <a:p>
            <a:endParaRPr lang="en-US" dirty="0"/>
          </a:p>
          <a:p>
            <a:r>
              <a:rPr lang="en-US" dirty="0"/>
              <a:t>X’  &lt;-  e(</a:t>
            </a:r>
            <a:r>
              <a:rPr lang="en-US" dirty="0" err="1"/>
              <a:t>X,h</a:t>
            </a:r>
            <a:r>
              <a:rPr lang="en-US" dirty="0"/>
              <a:t>)</a:t>
            </a:r>
          </a:p>
          <a:p>
            <a:r>
              <a:rPr lang="en-US" dirty="0"/>
              <a:t>x   &lt;-  </a:t>
            </a:r>
            <a:r>
              <a:rPr lang="en-US" dirty="0" err="1"/>
              <a:t>DLog</a:t>
            </a:r>
            <a:r>
              <a:rPr lang="en-US" dirty="0"/>
              <a:t>(G</a:t>
            </a:r>
            <a:r>
              <a:rPr lang="en-US" baseline="-25000" dirty="0"/>
              <a:t>T</a:t>
            </a:r>
            <a:r>
              <a:rPr lang="en-US" dirty="0"/>
              <a:t> , </a:t>
            </a:r>
            <a:r>
              <a:rPr lang="en-US" dirty="0" err="1"/>
              <a:t>g</a:t>
            </a:r>
            <a:r>
              <a:rPr lang="en-US" baseline="-25000" dirty="0" err="1"/>
              <a:t>T</a:t>
            </a:r>
            <a:r>
              <a:rPr lang="en-US" dirty="0"/>
              <a:t> ,  X’)</a:t>
            </a:r>
          </a:p>
          <a:p>
            <a:r>
              <a:rPr lang="en-US" dirty="0"/>
              <a:t>Return x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07F49D5-D212-6145-837D-E4D5226AB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669306"/>
              </p:ext>
            </p:extLst>
          </p:nvPr>
        </p:nvGraphicFramePr>
        <p:xfrm>
          <a:off x="4770120" y="3820160"/>
          <a:ext cx="452628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Security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DLP in</a:t>
                      </a:r>
                      <a:r>
                        <a:rPr lang="en-US" baseline="0" dirty="0"/>
                        <a:t> finite field (log 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 group size (log</a:t>
                      </a:r>
                      <a:r>
                        <a:rPr lang="en-US" baseline="0" dirty="0"/>
                        <a:t> q)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23E69F-4CC7-F744-BA5F-ACC0E1B19EFF}"/>
              </a:ext>
            </a:extLst>
          </p:cNvPr>
          <p:cNvCxnSpPr>
            <a:cxnSpLocks/>
          </p:cNvCxnSpPr>
          <p:nvPr/>
        </p:nvCxnSpPr>
        <p:spPr>
          <a:xfrm flipH="1" flipV="1">
            <a:off x="9372600" y="5470594"/>
            <a:ext cx="575670" cy="20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1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4346-8050-5F41-A15E-CA08F957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BLS short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3CA89-C85B-174A-B4FE-0E249C63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B6968-3C6E-6142-B232-51C74D0EC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3162300" cy="227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97197-2BA7-6E48-9006-7A0CD54E103C}"/>
              </a:ext>
            </a:extLst>
          </p:cNvPr>
          <p:cNvSpPr txBox="1"/>
          <p:nvPr/>
        </p:nvSpPr>
        <p:spPr>
          <a:xfrm>
            <a:off x="762000" y="2514600"/>
            <a:ext cx="30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FDH-style hash algorithm</a:t>
            </a:r>
          </a:p>
          <a:p>
            <a:r>
              <a:rPr lang="en-US" dirty="0" err="1"/>
              <a:t>sk</a:t>
            </a:r>
            <a:r>
              <a:rPr lang="en-US" dirty="0"/>
              <a:t> is random exponent from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 err="1"/>
              <a:t>pk</a:t>
            </a:r>
            <a:r>
              <a:rPr lang="en-US" dirty="0"/>
              <a:t> = </a:t>
            </a:r>
            <a:r>
              <a:rPr lang="en-US" dirty="0" err="1"/>
              <a:t>h</a:t>
            </a:r>
            <a:r>
              <a:rPr lang="en-US" baseline="30000" dirty="0" err="1"/>
              <a:t>sk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4838-194A-C34C-996A-E274AD76C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76066"/>
            <a:ext cx="1447800" cy="286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92510-4A19-C243-9C6E-9338B0BF0014}"/>
              </a:ext>
            </a:extLst>
          </p:cNvPr>
          <p:cNvSpPr txBox="1"/>
          <p:nvPr/>
        </p:nvSpPr>
        <p:spPr>
          <a:xfrm>
            <a:off x="845109" y="12192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AFDDD-FC79-E74B-8137-5F911733BD1E}"/>
              </a:ext>
            </a:extLst>
          </p:cNvPr>
          <p:cNvSpPr txBox="1"/>
          <p:nvPr/>
        </p:nvSpPr>
        <p:spPr>
          <a:xfrm>
            <a:off x="3194305" y="12192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8CA41-1CA6-F745-8566-22B4CE99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292255"/>
            <a:ext cx="76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91409-8069-444D-9251-0C205DFAA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673424"/>
            <a:ext cx="2197100" cy="24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70AD8-8439-EC40-8020-10EBA6950B7F}"/>
              </a:ext>
            </a:extLst>
          </p:cNvPr>
          <p:cNvSpPr txBox="1"/>
          <p:nvPr/>
        </p:nvSpPr>
        <p:spPr>
          <a:xfrm>
            <a:off x="3200400" y="1578114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66A17A-3334-5446-9943-051FFEE376C7}"/>
                  </a:ext>
                </a:extLst>
              </p:cNvPr>
              <p:cNvSpPr txBox="1"/>
              <p:nvPr/>
            </p:nvSpPr>
            <p:spPr>
              <a:xfrm>
                <a:off x="609600" y="6096000"/>
                <a:ext cx="41842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BN curves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just ~256 bits</a:t>
                </a:r>
              </a:p>
              <a:p>
                <a:r>
                  <a:rPr lang="en-US" dirty="0"/>
                  <a:t>Algorithm with shortest known signatures!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66A17A-3334-5446-9943-051FFEE37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6096000"/>
                <a:ext cx="4184287" cy="646331"/>
              </a:xfrm>
              <a:prstGeom prst="rect">
                <a:avLst/>
              </a:prstGeom>
              <a:blipFill>
                <a:blip r:embed="rId6"/>
                <a:stretch>
                  <a:fillRect l="-1216" t="-3922" r="-3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01F04D-6101-2448-9FBE-CB4944A6165C}"/>
                  </a:ext>
                </a:extLst>
              </p14:cNvPr>
              <p14:cNvContentPartPr/>
              <p14:nvPr/>
            </p14:nvContentPartPr>
            <p14:xfrm>
              <a:off x="1194840" y="2935800"/>
              <a:ext cx="10997280" cy="282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01F04D-6101-2448-9FBE-CB4944A616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5480" y="2926440"/>
                <a:ext cx="11016000" cy="28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2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4346-8050-5F41-A15E-CA08F957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BLS short signatures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3CA89-C85B-174A-B4FE-0E249C63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84838-194A-C34C-996A-E274AD76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76066"/>
            <a:ext cx="1447800" cy="286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92510-4A19-C243-9C6E-9338B0BF0014}"/>
              </a:ext>
            </a:extLst>
          </p:cNvPr>
          <p:cNvSpPr txBox="1"/>
          <p:nvPr/>
        </p:nvSpPr>
        <p:spPr>
          <a:xfrm>
            <a:off x="845109" y="1219200"/>
            <a:ext cx="563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AFDDD-FC79-E74B-8137-5F911733BD1E}"/>
              </a:ext>
            </a:extLst>
          </p:cNvPr>
          <p:cNvSpPr txBox="1"/>
          <p:nvPr/>
        </p:nvSpPr>
        <p:spPr>
          <a:xfrm>
            <a:off x="3194305" y="1219200"/>
            <a:ext cx="675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 three groups of prime order p . Let g and h be generators of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68CA41-1CA6-F745-8566-22B4CE99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292255"/>
            <a:ext cx="762000" cy="25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891409-8069-444D-9251-0C205DFAA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73424"/>
            <a:ext cx="2197100" cy="241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70AD8-8439-EC40-8020-10EBA6950B7F}"/>
              </a:ext>
            </a:extLst>
          </p:cNvPr>
          <p:cNvSpPr txBox="1"/>
          <p:nvPr/>
        </p:nvSpPr>
        <p:spPr>
          <a:xfrm>
            <a:off x="3200400" y="1578114"/>
            <a:ext cx="697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a function called the (bilinear) pairing   w/     e(</a:t>
            </a:r>
            <a:r>
              <a:rPr lang="en-US" sz="2000" dirty="0" err="1"/>
              <a:t>g</a:t>
            </a:r>
            <a:r>
              <a:rPr lang="en-US" sz="2000" baseline="30000" dirty="0" err="1"/>
              <a:t>a</a:t>
            </a:r>
            <a:r>
              <a:rPr lang="en-US" sz="2000" dirty="0"/>
              <a:t>, </a:t>
            </a:r>
            <a:r>
              <a:rPr lang="en-US" sz="2000" dirty="0" err="1"/>
              <a:t>h</a:t>
            </a:r>
            <a:r>
              <a:rPr lang="en-US" sz="2000" baseline="30000" dirty="0" err="1"/>
              <a:t>b</a:t>
            </a:r>
            <a:r>
              <a:rPr lang="en-US" sz="2000" dirty="0"/>
              <a:t>)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  <a:r>
              <a:rPr lang="en-US" sz="2000" baseline="30000" dirty="0"/>
              <a:t>ab</a:t>
            </a:r>
            <a:r>
              <a:rPr lang="en-US" sz="2000" dirty="0"/>
              <a:t> </a:t>
            </a:r>
          </a:p>
          <a:p>
            <a:r>
              <a:rPr lang="en-US" sz="2000" dirty="0"/>
              <a:t>Let </a:t>
            </a:r>
            <a:r>
              <a:rPr lang="en-US" sz="2000" dirty="0" err="1"/>
              <a:t>g</a:t>
            </a:r>
            <a:r>
              <a:rPr lang="en-US" sz="2000" baseline="-25000" dirty="0" err="1"/>
              <a:t>T</a:t>
            </a:r>
            <a:r>
              <a:rPr lang="en-US" sz="2000" dirty="0"/>
              <a:t> = e(</a:t>
            </a:r>
            <a:r>
              <a:rPr lang="en-US" sz="2000" dirty="0" err="1"/>
              <a:t>g,h</a:t>
            </a:r>
            <a:r>
              <a:rPr lang="en-US" sz="2000" dirty="0"/>
              <a:t>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8708D1-14BA-F842-9B5F-EF11D917D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64705"/>
              </p:ext>
            </p:extLst>
          </p:nvPr>
        </p:nvGraphicFramePr>
        <p:xfrm>
          <a:off x="5105400" y="2514600"/>
          <a:ext cx="693419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4177842566"/>
                    </a:ext>
                  </a:extLst>
                </a:gridCol>
                <a:gridCol w="1075070">
                  <a:extLst>
                    <a:ext uri="{9D8B030D-6E8A-4147-A177-3AD203B41FA5}">
                      <a16:colId xmlns:a16="http://schemas.microsoft.com/office/drawing/2014/main" val="317859928"/>
                    </a:ext>
                  </a:extLst>
                </a:gridCol>
                <a:gridCol w="1048193">
                  <a:extLst>
                    <a:ext uri="{9D8B030D-6E8A-4147-A177-3AD203B41FA5}">
                      <a16:colId xmlns:a16="http://schemas.microsoft.com/office/drawing/2014/main" val="1512832974"/>
                    </a:ext>
                  </a:extLst>
                </a:gridCol>
                <a:gridCol w="2499536">
                  <a:extLst>
                    <a:ext uri="{9D8B030D-6E8A-4147-A177-3AD203B41FA5}">
                      <a16:colId xmlns:a16="http://schemas.microsoft.com/office/drawing/2014/main" val="3176428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Given from G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Given from G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1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(co-)CDH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Compute </a:t>
                      </a:r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xy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876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(co-)DDH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Distinguish </a:t>
                      </a:r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xy</a:t>
                      </a:r>
                      <a:r>
                        <a:rPr lang="en-US" sz="1800" baseline="0" dirty="0"/>
                        <a:t> from random value in G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61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Bilinear CDH (BCDH)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g</a:t>
                      </a:r>
                      <a:r>
                        <a:rPr lang="en-US" sz="1800" baseline="30000" dirty="0" err="1"/>
                        <a:t>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h</a:t>
                      </a:r>
                      <a:r>
                        <a:rPr lang="en-US" sz="1800" baseline="30000" dirty="0" err="1"/>
                        <a:t>y</a:t>
                      </a:r>
                      <a:r>
                        <a:rPr lang="en-US" sz="1800" baseline="0" dirty="0"/>
                        <a:t> , </a:t>
                      </a:r>
                      <a:r>
                        <a:rPr lang="en-US" sz="1800" baseline="0" dirty="0" err="1"/>
                        <a:t>h</a:t>
                      </a:r>
                      <a:r>
                        <a:rPr lang="en-US" sz="1800" baseline="30000" dirty="0" err="1"/>
                        <a:t>z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Compute e(</a:t>
                      </a:r>
                      <a:r>
                        <a:rPr lang="en-US" sz="1800" baseline="0" dirty="0" err="1"/>
                        <a:t>g,h</a:t>
                      </a:r>
                      <a:r>
                        <a:rPr lang="en-US" sz="1800" baseline="0" dirty="0"/>
                        <a:t>)</a:t>
                      </a:r>
                      <a:r>
                        <a:rPr lang="en-US" sz="1800" baseline="30000" dirty="0" err="1"/>
                        <a:t>xyz</a:t>
                      </a:r>
                      <a:endParaRPr lang="en-US" sz="18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917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Bilinear DDH (BDDH)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</a:t>
                      </a:r>
                      <a:r>
                        <a:rPr lang="en-US" baseline="30000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</a:t>
                      </a:r>
                      <a:r>
                        <a:rPr lang="en-US" baseline="30000" dirty="0" err="1"/>
                        <a:t>y</a:t>
                      </a:r>
                      <a:r>
                        <a:rPr lang="en-US" baseline="0" dirty="0"/>
                        <a:t> , </a:t>
                      </a:r>
                      <a:r>
                        <a:rPr lang="en-US" baseline="0" dirty="0" err="1"/>
                        <a:t>h</a:t>
                      </a:r>
                      <a:r>
                        <a:rPr lang="en-US" baseline="30000" dirty="0" err="1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Distinguish e(</a:t>
                      </a:r>
                      <a:r>
                        <a:rPr lang="en-US" baseline="0" dirty="0" err="1"/>
                        <a:t>g,h</a:t>
                      </a:r>
                      <a:r>
                        <a:rPr lang="en-US" baseline="0" dirty="0"/>
                        <a:t>)</a:t>
                      </a:r>
                      <a:r>
                        <a:rPr lang="en-US" baseline="30000" dirty="0" err="1"/>
                        <a:t>xyz</a:t>
                      </a:r>
                      <a:r>
                        <a:rPr lang="en-US" baseline="30000" dirty="0"/>
                        <a:t> </a:t>
                      </a:r>
                      <a:r>
                        <a:rPr lang="en-US" baseline="0" dirty="0"/>
                        <a:t>from random value in G</a:t>
                      </a:r>
                      <a:r>
                        <a:rPr lang="en-US" baseline="-25000" dirty="0"/>
                        <a:t>T</a:t>
                      </a:r>
                      <a:endParaRPr lang="en-US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64609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718A4C1-F91B-B84E-825D-011463D55CF9}"/>
              </a:ext>
            </a:extLst>
          </p:cNvPr>
          <p:cNvSpPr txBox="1"/>
          <p:nvPr/>
        </p:nvSpPr>
        <p:spPr>
          <a:xfrm>
            <a:off x="762000" y="2514600"/>
            <a:ext cx="30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FDH-style hash algorithm</a:t>
            </a:r>
          </a:p>
          <a:p>
            <a:r>
              <a:rPr lang="en-US" dirty="0" err="1"/>
              <a:t>sk</a:t>
            </a:r>
            <a:r>
              <a:rPr lang="en-US" dirty="0"/>
              <a:t> is random exponent from </a:t>
            </a:r>
            <a:r>
              <a:rPr lang="en-US" b="1" dirty="0" err="1"/>
              <a:t>Z</a:t>
            </a:r>
            <a:r>
              <a:rPr lang="en-US" baseline="-25000" dirty="0" err="1"/>
              <a:t>p</a:t>
            </a:r>
            <a:r>
              <a:rPr lang="en-US" baseline="-25000" dirty="0"/>
              <a:t> </a:t>
            </a:r>
            <a:endParaRPr lang="en-US" dirty="0"/>
          </a:p>
          <a:p>
            <a:r>
              <a:rPr lang="en-US" dirty="0" err="1"/>
              <a:t>pk</a:t>
            </a:r>
            <a:r>
              <a:rPr lang="en-US" dirty="0"/>
              <a:t> = </a:t>
            </a:r>
            <a:r>
              <a:rPr lang="en-US" dirty="0" err="1"/>
              <a:t>h</a:t>
            </a:r>
            <a:r>
              <a:rPr lang="en-US" baseline="30000" dirty="0" err="1"/>
              <a:t>sk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E55A4-493A-2B41-A325-5FF05DD1D1ED}"/>
              </a:ext>
            </a:extLst>
          </p:cNvPr>
          <p:cNvSpPr txBox="1"/>
          <p:nvPr/>
        </p:nvSpPr>
        <p:spPr>
          <a:xfrm>
            <a:off x="6296740" y="6107668"/>
            <a:ext cx="399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 Diffie-Hellman: CDH hard, DDH easy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42E7FD-709D-AB47-BFF6-EE939F1242D0}"/>
                  </a:ext>
                </a:extLst>
              </p:cNvPr>
              <p:cNvSpPr txBox="1"/>
              <p:nvPr/>
            </p:nvSpPr>
            <p:spPr>
              <a:xfrm>
                <a:off x="609600" y="6096000"/>
                <a:ext cx="41842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BN curves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just ~256 bits</a:t>
                </a:r>
              </a:p>
              <a:p>
                <a:r>
                  <a:rPr lang="en-US" dirty="0"/>
                  <a:t>Algorithm with shortest known signatures!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42E7FD-709D-AB47-BFF6-EE939F12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6096000"/>
                <a:ext cx="4184287" cy="646331"/>
              </a:xfrm>
              <a:prstGeom prst="rect">
                <a:avLst/>
              </a:prstGeom>
              <a:blipFill>
                <a:blip r:embed="rId5"/>
                <a:stretch>
                  <a:fillRect l="-1216" t="-3922" r="-3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2D7561C-6C43-7244-A14A-7F6979044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581400"/>
            <a:ext cx="3162300" cy="227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4993E6-F9CF-2949-B236-05A4680A2731}"/>
                  </a:ext>
                </a:extLst>
              </p14:cNvPr>
              <p14:cNvContentPartPr/>
              <p14:nvPr/>
            </p14:nvContentPartPr>
            <p14:xfrm>
              <a:off x="4695480" y="2426400"/>
              <a:ext cx="6679080" cy="367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4993E6-F9CF-2949-B236-05A4680A27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6120" y="2417040"/>
                <a:ext cx="6697800" cy="36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75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CCC30-8303-6848-B610-B9AC2CA7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7BB4DF-6A5E-B044-AB3C-4242469D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BLS short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CAE7D-290C-5044-BA5A-6263D60ADB05}"/>
                  </a:ext>
                </a:extLst>
              </p:cNvPr>
              <p:cNvSpPr txBox="1"/>
              <p:nvPr/>
            </p:nvSpPr>
            <p:spPr>
              <a:xfrm>
                <a:off x="555584" y="1633478"/>
                <a:ext cx="6607216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UF-CMA security analysis reduces security to co-CDH</a:t>
                </a:r>
              </a:p>
              <a:p>
                <a:r>
                  <a:rPr lang="en-US" sz="2000" dirty="0"/>
                  <a:t>Reduction similar to FDH for RSA: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err="1"/>
                  <a:t>pk</a:t>
                </a:r>
                <a:r>
                  <a:rPr lang="en-US" sz="2000" dirty="0"/>
                  <a:t> is challenge </a:t>
                </a:r>
                <a:r>
                  <a:rPr lang="en-US" sz="2000" dirty="0" err="1"/>
                  <a:t>h</a:t>
                </a:r>
                <a:r>
                  <a:rPr lang="en-US" sz="2000" baseline="30000" dirty="0" err="1"/>
                  <a:t>y</a:t>
                </a:r>
                <a:r>
                  <a:rPr lang="en-US" sz="2000" dirty="0"/>
                  <a:t>   and </a:t>
                </a:r>
                <a:r>
                  <a:rPr lang="en-US" sz="2000" dirty="0" err="1"/>
                  <a:t>sk</a:t>
                </a:r>
                <a:r>
                  <a:rPr lang="en-US" sz="2000" dirty="0"/>
                  <a:t> = 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Guess which H query corresponds to </a:t>
                </a:r>
                <a:r>
                  <a:rPr lang="en-US" sz="2000" i="1" dirty="0"/>
                  <a:t>A</a:t>
                </a:r>
                <a:r>
                  <a:rPr lang="en-US" sz="2000" dirty="0"/>
                  <a:t>’s forgery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Set H[M*] = X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Use programmability of H to be able to answer M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M*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H[M] = </a:t>
                </a:r>
                <a:r>
                  <a:rPr lang="en-US" sz="2000" dirty="0" err="1"/>
                  <a:t>g</a:t>
                </a:r>
                <a:r>
                  <a:rPr lang="en-US" sz="2000" baseline="30000" dirty="0" err="1"/>
                  <a:t>a</a:t>
                </a:r>
                <a:r>
                  <a:rPr lang="en-US" sz="2000" baseline="30000" dirty="0"/>
                  <a:t>  </a:t>
                </a:r>
                <a:r>
                  <a:rPr lang="en-US" sz="2000" dirty="0"/>
                  <a:t>for random a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 M by computing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dirty="0" err="1"/>
                  <a:t>pk</a:t>
                </a:r>
                <a:r>
                  <a:rPr lang="en-US" sz="2000" dirty="0"/>
                  <a:t>)</a:t>
                </a:r>
                <a:r>
                  <a:rPr lang="en-US" sz="2000" baseline="30000" dirty="0"/>
                  <a:t>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i="1" dirty="0"/>
                  <a:t>A</a:t>
                </a:r>
                <a:r>
                  <a:rPr lang="en-US" sz="2000" dirty="0"/>
                  <a:t> forges on M*, then computes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i="1" dirty="0"/>
                  <a:t>* </a:t>
                </a:r>
                <a:r>
                  <a:rPr lang="en-US" sz="2000" dirty="0"/>
                  <a:t> = </a:t>
                </a:r>
                <a:r>
                  <a:rPr lang="en-US" sz="2000" dirty="0" err="1"/>
                  <a:t>X</a:t>
                </a:r>
                <a:r>
                  <a:rPr lang="en-US" sz="2000" baseline="30000" dirty="0" err="1"/>
                  <a:t>y</a:t>
                </a:r>
                <a:endParaRPr lang="en-US" sz="2000" baseline="30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e(H[M*],</a:t>
                </a:r>
                <a:r>
                  <a:rPr lang="en-US" sz="2000" dirty="0" err="1"/>
                  <a:t>pk</a:t>
                </a:r>
                <a:r>
                  <a:rPr lang="en-US" sz="2000" dirty="0"/>
                  <a:t>) = e(</a:t>
                </a:r>
                <a:r>
                  <a:rPr lang="en-US" sz="2000" dirty="0" err="1"/>
                  <a:t>X,h</a:t>
                </a:r>
                <a:r>
                  <a:rPr lang="en-US" sz="2000" baseline="30000" dirty="0" err="1"/>
                  <a:t>y</a:t>
                </a:r>
                <a:r>
                  <a:rPr lang="en-US" sz="2000" dirty="0"/>
                  <a:t>) = e(</a:t>
                </a:r>
                <a:r>
                  <a:rPr lang="en-US" sz="2000" dirty="0" err="1"/>
                  <a:t>X</a:t>
                </a:r>
                <a:r>
                  <a:rPr lang="en-US" sz="2000" baseline="30000" dirty="0" err="1"/>
                  <a:t>y</a:t>
                </a:r>
                <a:r>
                  <a:rPr lang="en-US" sz="2000" dirty="0" err="1"/>
                  <a:t>,h</a:t>
                </a:r>
                <a:r>
                  <a:rPr lang="en-US" sz="2000" dirty="0"/>
                  <a:t>) = e(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i="1" dirty="0"/>
                  <a:t>*</a:t>
                </a:r>
                <a:r>
                  <a:rPr lang="en-US" sz="2000" dirty="0"/>
                  <a:t>,h)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CAE7D-290C-5044-BA5A-6263D60AD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84" y="1633478"/>
                <a:ext cx="6607216" cy="3170099"/>
              </a:xfrm>
              <a:prstGeom prst="rect">
                <a:avLst/>
              </a:prstGeom>
              <a:blipFill>
                <a:blip r:embed="rId2"/>
                <a:stretch>
                  <a:fillRect l="-960" t="-12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6E47998-AAE1-664D-B899-20406B11F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2070"/>
              </p:ext>
            </p:extLst>
          </p:nvPr>
        </p:nvGraphicFramePr>
        <p:xfrm>
          <a:off x="609600" y="5345431"/>
          <a:ext cx="64008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87208637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1198997435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156623971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1650886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Given from G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Given from G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(co-)CDH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</a:t>
                      </a:r>
                      <a:r>
                        <a:rPr lang="en-US" baseline="30000" dirty="0" err="1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</a:t>
                      </a:r>
                      <a:r>
                        <a:rPr lang="en-US" baseline="30000" dirty="0" err="1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Compute </a:t>
                      </a:r>
                      <a:r>
                        <a:rPr lang="en-US" dirty="0" err="1"/>
                        <a:t>g</a:t>
                      </a:r>
                      <a:r>
                        <a:rPr lang="en-US" baseline="30000" dirty="0" err="1"/>
                        <a:t>xy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9831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5A3FF15-7636-5B4B-8A2C-E93C662C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716" y="1471411"/>
            <a:ext cx="3162300" cy="4521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FBD9A9-DE42-5045-92B7-F14B11606301}"/>
                  </a:ext>
                </a:extLst>
              </p14:cNvPr>
              <p14:cNvContentPartPr/>
              <p14:nvPr/>
            </p14:nvContentPartPr>
            <p14:xfrm>
              <a:off x="2554560" y="2602440"/>
              <a:ext cx="8542800" cy="382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FBD9A9-DE42-5045-92B7-F14B116063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5200" y="2593080"/>
                <a:ext cx="8561520" cy="38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8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57786</TotalTime>
  <Words>1419</Words>
  <Application>Microsoft Office PowerPoint</Application>
  <PresentationFormat>Widescreen</PresentationFormat>
  <Paragraphs>269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MyTheme</vt:lpstr>
      <vt:lpstr>CS 6831 Designing Secure Cryptography</vt:lpstr>
      <vt:lpstr>Bilinear pairings</vt:lpstr>
      <vt:lpstr>Bilinear pairings</vt:lpstr>
      <vt:lpstr>Three-party Diffie-Hellman</vt:lpstr>
      <vt:lpstr>Bilinear pairings</vt:lpstr>
      <vt:lpstr>Discrete log in pairing-friendly groups</vt:lpstr>
      <vt:lpstr>BLS short signatures</vt:lpstr>
      <vt:lpstr>BLS short signatures</vt:lpstr>
      <vt:lpstr>BLS short signatures</vt:lpstr>
      <vt:lpstr>BLS multisignatures</vt:lpstr>
      <vt:lpstr>Identity-based encryption</vt:lpstr>
      <vt:lpstr>Identity-based encryption</vt:lpstr>
      <vt:lpstr>Boneh-Franklin scheme</vt:lpstr>
      <vt:lpstr>Boneh-Franklin scheme</vt:lpstr>
      <vt:lpstr>IND-ID-CPA</vt:lpstr>
      <vt:lpstr>IND-ID-CPA</vt:lpstr>
      <vt:lpstr>IBE secure against CCAs</vt:lpstr>
      <vt:lpstr>IBE Variants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1111</cp:revision>
  <cp:lastPrinted>2019-01-23T18:40:35Z</cp:lastPrinted>
  <dcterms:created xsi:type="dcterms:W3CDTF">2017-09-22T05:03:35Z</dcterms:created>
  <dcterms:modified xsi:type="dcterms:W3CDTF">2019-04-29T19:15:31Z</dcterms:modified>
</cp:coreProperties>
</file>